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7" r:id="rId1"/>
  </p:sldMasterIdLst>
  <p:notesMasterIdLst>
    <p:notesMasterId r:id="rId8"/>
  </p:notesMasterIdLst>
  <p:sldIdLst>
    <p:sldId id="953" r:id="rId2"/>
    <p:sldId id="1000" r:id="rId3"/>
    <p:sldId id="1001" r:id="rId4"/>
    <p:sldId id="1002" r:id="rId5"/>
    <p:sldId id="1003" r:id="rId6"/>
    <p:sldId id="998" r:id="rId7"/>
  </p:sldIdLst>
  <p:sldSz cx="9144000" cy="5143500" type="screen16x9"/>
  <p:notesSz cx="7077075" cy="936307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2750" userDrawn="1">
          <p15:clr>
            <a:srgbClr val="A4A3A4"/>
          </p15:clr>
        </p15:guide>
        <p15:guide id="4" pos="2018" userDrawn="1">
          <p15:clr>
            <a:srgbClr val="A4A3A4"/>
          </p15:clr>
        </p15:guide>
        <p15:guide id="5" orient="horz" pos="206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577A"/>
    <a:srgbClr val="16ABEE"/>
    <a:srgbClr val="7CBD32"/>
    <a:srgbClr val="AED87C"/>
    <a:srgbClr val="FC9F2E"/>
    <a:srgbClr val="FAC678"/>
    <a:srgbClr val="FF9A4A"/>
    <a:srgbClr val="CC7D3C"/>
    <a:srgbClr val="0A1013"/>
    <a:srgbClr val="87C7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1EBBBCC-DAD2-459C-BE2E-F6DE35CF9A28}" styleName="Style foncé 2 - Accentuation 3/Accentuation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41" autoAdjust="0"/>
    <p:restoredTop sz="73129" autoAdjust="0"/>
  </p:normalViewPr>
  <p:slideViewPr>
    <p:cSldViewPr>
      <p:cViewPr varScale="1">
        <p:scale>
          <a:sx n="100" d="100"/>
          <a:sy n="100" d="100"/>
        </p:scale>
        <p:origin x="1902" y="90"/>
      </p:cViewPr>
      <p:guideLst>
        <p:guide orient="horz" pos="2750"/>
        <p:guide pos="2018"/>
        <p:guide orient="horz" pos="2063"/>
      </p:guideLst>
    </p:cSldViewPr>
  </p:slideViewPr>
  <p:outlineViewPr>
    <p:cViewPr>
      <p:scale>
        <a:sx n="33" d="100"/>
        <a:sy n="33" d="100"/>
      </p:scale>
      <p:origin x="0" y="4692"/>
    </p:cViewPr>
  </p:outlineViewPr>
  <p:notesTextViewPr>
    <p:cViewPr>
      <p:scale>
        <a:sx n="3" d="2"/>
        <a:sy n="3" d="2"/>
      </p:scale>
      <p:origin x="0" y="0"/>
    </p:cViewPr>
  </p:notesTextViewPr>
  <p:sorterViewPr>
    <p:cViewPr>
      <p:scale>
        <a:sx n="215" d="100"/>
        <a:sy n="215" d="100"/>
      </p:scale>
      <p:origin x="0" y="0"/>
    </p:cViewPr>
  </p:sorterViewPr>
  <p:notesViewPr>
    <p:cSldViewPr>
      <p:cViewPr varScale="1">
        <p:scale>
          <a:sx n="80" d="100"/>
          <a:sy n="80" d="100"/>
        </p:scale>
        <p:origin x="391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fr-CA" dirty="0"/>
          </a:p>
        </p:txBody>
      </p:sp>
      <p:sp>
        <p:nvSpPr>
          <p:cNvPr id="3" name="Espace réservé de la date 2"/>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vl1pPr>
          </a:lstStyle>
          <a:p>
            <a:fld id="{3C76EAF8-3271-4142-89B6-932C21916834}" type="datetimeFigureOut">
              <a:rPr lang="fr-FR" smtClean="0"/>
              <a:pPr/>
              <a:t>26/05/2020</a:t>
            </a:fld>
            <a:endParaRPr lang="fr-CA" dirty="0"/>
          </a:p>
        </p:txBody>
      </p:sp>
      <p:sp>
        <p:nvSpPr>
          <p:cNvPr id="4" name="Espace réservé de l'image des diapositives 3"/>
          <p:cNvSpPr>
            <a:spLocks noGrp="1" noRot="1" noChangeAspect="1"/>
          </p:cNvSpPr>
          <p:nvPr>
            <p:ph type="sldImg" idx="2"/>
          </p:nvPr>
        </p:nvSpPr>
        <p:spPr>
          <a:xfrm>
            <a:off x="417513" y="701675"/>
            <a:ext cx="6242050" cy="3511550"/>
          </a:xfrm>
          <a:prstGeom prst="rect">
            <a:avLst/>
          </a:prstGeom>
          <a:noFill/>
          <a:ln w="12700">
            <a:solidFill>
              <a:prstClr val="black"/>
            </a:solidFill>
          </a:ln>
        </p:spPr>
        <p:txBody>
          <a:bodyPr vert="horz" lIns="93936" tIns="46968" rIns="93936" bIns="46968" rtlCol="0" anchor="ctr"/>
          <a:lstStyle/>
          <a:p>
            <a:endParaRPr lang="fr-CA" dirty="0"/>
          </a:p>
        </p:txBody>
      </p:sp>
      <p:sp>
        <p:nvSpPr>
          <p:cNvPr id="5" name="Espace réservé des commentaires 4"/>
          <p:cNvSpPr>
            <a:spLocks noGrp="1"/>
          </p:cNvSpPr>
          <p:nvPr>
            <p:ph type="body" sz="quarter" idx="3"/>
          </p:nvPr>
        </p:nvSpPr>
        <p:spPr>
          <a:xfrm>
            <a:off x="707708" y="4447461"/>
            <a:ext cx="5661660" cy="4213384"/>
          </a:xfrm>
          <a:prstGeom prst="rect">
            <a:avLst/>
          </a:prstGeom>
        </p:spPr>
        <p:txBody>
          <a:bodyPr vert="horz" lIns="93936" tIns="46968" rIns="93936" bIns="46968"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6" name="Espace réservé du pied de page 5"/>
          <p:cNvSpPr>
            <a:spLocks noGrp="1"/>
          </p:cNvSpPr>
          <p:nvPr>
            <p:ph type="ftr" sz="quarter" idx="4"/>
          </p:nvPr>
        </p:nvSpPr>
        <p:spPr>
          <a:xfrm>
            <a:off x="0" y="8893296"/>
            <a:ext cx="3066733" cy="468154"/>
          </a:xfrm>
          <a:prstGeom prst="rect">
            <a:avLst/>
          </a:prstGeom>
        </p:spPr>
        <p:txBody>
          <a:bodyPr vert="horz" lIns="93936" tIns="46968" rIns="93936" bIns="46968" rtlCol="0" anchor="b"/>
          <a:lstStyle>
            <a:lvl1pPr algn="l">
              <a:defRPr sz="1200"/>
            </a:lvl1pPr>
          </a:lstStyle>
          <a:p>
            <a:endParaRPr lang="fr-CA" dirty="0"/>
          </a:p>
        </p:txBody>
      </p:sp>
      <p:sp>
        <p:nvSpPr>
          <p:cNvPr id="7" name="Espace réservé du numéro de diapositive 6"/>
          <p:cNvSpPr>
            <a:spLocks noGrp="1"/>
          </p:cNvSpPr>
          <p:nvPr>
            <p:ph type="sldNum" sz="quarter" idx="5"/>
          </p:nvPr>
        </p:nvSpPr>
        <p:spPr>
          <a:xfrm>
            <a:off x="4008705" y="8893296"/>
            <a:ext cx="3066733" cy="468154"/>
          </a:xfrm>
          <a:prstGeom prst="rect">
            <a:avLst/>
          </a:prstGeom>
        </p:spPr>
        <p:txBody>
          <a:bodyPr vert="horz" lIns="93936" tIns="46968" rIns="93936" bIns="46968" rtlCol="0" anchor="b"/>
          <a:lstStyle>
            <a:lvl1pPr algn="r">
              <a:defRPr sz="1200"/>
            </a:lvl1pPr>
          </a:lstStyle>
          <a:p>
            <a:fld id="{FDAD251D-F4B4-477B-AC6C-B1160455DDA7}" type="slidenum">
              <a:rPr lang="fr-CA" smtClean="0"/>
              <a:pPr/>
              <a:t>‹#›</a:t>
            </a:fld>
            <a:endParaRPr lang="fr-CA" dirty="0"/>
          </a:p>
        </p:txBody>
      </p:sp>
    </p:spTree>
    <p:extLst>
      <p:ext uri="{BB962C8B-B14F-4D97-AF65-F5344CB8AC3E}">
        <p14:creationId xmlns:p14="http://schemas.microsoft.com/office/powerpoint/2010/main" val="8693868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7513" y="701675"/>
            <a:ext cx="6242050" cy="3511550"/>
          </a:xfrm>
        </p:spPr>
      </p:sp>
      <p:sp>
        <p:nvSpPr>
          <p:cNvPr id="3" name="Notes Placeholder 2"/>
          <p:cNvSpPr>
            <a:spLocks noGrp="1"/>
          </p:cNvSpPr>
          <p:nvPr>
            <p:ph type="body" idx="1"/>
          </p:nvPr>
        </p:nvSpPr>
        <p:spPr/>
        <p:txBody>
          <a:bodyPr/>
          <a:lstStyle/>
          <a:p>
            <a:r>
              <a:rPr lang="en-US" dirty="0"/>
              <a:t>Hello everyone, and thank you for the opportunity for allowing the steel bridge industry to provide some updates on recent and upcoming events.  My name is Jeff Carlson, and I am one of the NSBA Directors of Market Development.  Without further ado I’ll jump right into the 4 major events I want to discuss.  </a:t>
            </a:r>
          </a:p>
          <a:p>
            <a:endParaRPr lang="en-US" dirty="0"/>
          </a:p>
          <a:p>
            <a:endParaRPr lang="en-US" dirty="0"/>
          </a:p>
          <a:p>
            <a:r>
              <a:rPr lang="en-US" dirty="0"/>
              <a:t>Photo: 2020 Prize Bridge National Winner – Manning Crevice (Idaho)</a:t>
            </a:r>
          </a:p>
        </p:txBody>
      </p:sp>
      <p:sp>
        <p:nvSpPr>
          <p:cNvPr id="4" name="Slide Number Placeholder 3"/>
          <p:cNvSpPr>
            <a:spLocks noGrp="1"/>
          </p:cNvSpPr>
          <p:nvPr>
            <p:ph type="sldNum" sz="quarter" idx="10"/>
          </p:nvPr>
        </p:nvSpPr>
        <p:spPr/>
        <p:txBody>
          <a:bodyPr/>
          <a:lstStyle/>
          <a:p>
            <a:fld id="{FDAD251D-F4B4-477B-AC6C-B1160455DDA7}" type="slidenum">
              <a:rPr lang="fr-CA" smtClean="0"/>
              <a:pPr/>
              <a:t>1</a:t>
            </a:fld>
            <a:endParaRPr lang="fr-CA" dirty="0"/>
          </a:p>
        </p:txBody>
      </p:sp>
    </p:spTree>
    <p:extLst>
      <p:ext uri="{BB962C8B-B14F-4D97-AF65-F5344CB8AC3E}">
        <p14:creationId xmlns:p14="http://schemas.microsoft.com/office/powerpoint/2010/main" val="3522663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000" dirty="0"/>
              <a:t>The first thing we would like announce is that the capacity of the steel bridge industry is significant and has been growing since the COVID-19 pandemic began.  Prior to the impacts of COVID-19, the U.S. structural steel fabrication industry was running at a 63% capacity utilization. Backlogs remain healthy as fabricators work through their existing projects and inventory, however we expect a decline this fall. And, as of the week ending on May 16, 2020, domestic raw steel production was 1,181,000 net tons while the capability utilization rate was 52.7 percent.</a:t>
            </a:r>
          </a:p>
          <a:p>
            <a:endParaRPr lang="en-US" sz="1000" dirty="0"/>
          </a:p>
          <a:p>
            <a:r>
              <a:rPr lang="en-US" sz="1000" dirty="0"/>
              <a:t>There are millions of tons of excess fabrication and production capacity in place to meet current domestic demand for fabricated structural steel. In fact, there is enough capacity to meet any increase in demand that results from additional investment in infrastructure projects and projected increases in private construction activity.</a:t>
            </a:r>
          </a:p>
          <a:p>
            <a:endParaRPr lang="en-US" sz="1000" dirty="0"/>
          </a:p>
          <a:p>
            <a:r>
              <a:rPr lang="en-US" sz="1000" dirty="0"/>
              <a:t>As you all know, State Departments of Transportation (DOTs) and those businesses that create products for infrastructure projects across the country are in crisis mode and the situation is getting worse day by day. In 2019, state transportation revenues totaled roughly $111 billion. Due to COVID-19, state DOTs expect at least a 30 percent loss in state transportation revenues in the next 18 months amounting to roughly $50 billion which could result in shelving construction projects, while reducing future project lettings.</a:t>
            </a:r>
          </a:p>
          <a:p>
            <a:endParaRPr lang="en-US" sz="1000" dirty="0"/>
          </a:p>
          <a:p>
            <a:r>
              <a:rPr lang="en-US" sz="1000" dirty="0"/>
              <a:t>That is why the National Steel Bridge Alliance (NSBA) in partnership with the American Iron and Steel Institute (AISI), the Steel Manufacturers Association (SMA), the Committee on Pipe and Tube Imports (CPTI), and the Specialty Steel Industry of North America (SSINA), took an active role in engaging our collective members to reach out to elected officials and urge them to include nearly $50 billion in the next COVID-19 relief bill.</a:t>
            </a:r>
          </a:p>
          <a:p>
            <a:endParaRPr lang="en-US" sz="1000" dirty="0"/>
          </a:p>
          <a:p>
            <a:r>
              <a:rPr lang="en-US" sz="1000" dirty="0"/>
              <a:t>Roughly two million men and women make up our domestic steel industry – a key supplier of the goods that are essential for infrastructure. This map illustrates how many steel bridge facilities there are in the US to serve the industry.</a:t>
            </a:r>
          </a:p>
          <a:p>
            <a:endParaRPr lang="en-US" sz="1000" dirty="0"/>
          </a:p>
          <a:p>
            <a:r>
              <a:rPr lang="en-US" sz="1000" dirty="0"/>
              <a:t>To learn more about what the steel industry is doing to support State DOTs and the transportation industry, visit the link on the slide.</a:t>
            </a:r>
          </a:p>
        </p:txBody>
      </p:sp>
      <p:sp>
        <p:nvSpPr>
          <p:cNvPr id="4" name="Slide Number Placeholder 3"/>
          <p:cNvSpPr>
            <a:spLocks noGrp="1"/>
          </p:cNvSpPr>
          <p:nvPr>
            <p:ph type="sldNum" sz="quarter" idx="5"/>
          </p:nvPr>
        </p:nvSpPr>
        <p:spPr/>
        <p:txBody>
          <a:bodyPr/>
          <a:lstStyle/>
          <a:p>
            <a:fld id="{FDAD251D-F4B4-477B-AC6C-B1160455DDA7}" type="slidenum">
              <a:rPr lang="fr-CA" smtClean="0"/>
              <a:pPr/>
              <a:t>2</a:t>
            </a:fld>
            <a:endParaRPr lang="fr-CA" dirty="0"/>
          </a:p>
        </p:txBody>
      </p:sp>
    </p:spTree>
    <p:extLst>
      <p:ext uri="{BB962C8B-B14F-4D97-AF65-F5344CB8AC3E}">
        <p14:creationId xmlns:p14="http://schemas.microsoft.com/office/powerpoint/2010/main" val="2897282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Even though we weren’t able to host the 2020 Steel Conference this year due to world health concerns, AISC and NSBA would like to recognize two individuals in the bridge industry who received Life time achievement awards.  The </a:t>
            </a:r>
            <a:r>
              <a:rPr lang="en-US" b="1" dirty="0"/>
              <a:t>Lifetime Achievement Award</a:t>
            </a:r>
            <a:r>
              <a:rPr lang="en-US" dirty="0"/>
              <a:t> honors individuals whose continued outstanding service has made a difference in the success of AISC, the structural steel industry, and the structural steel design, construction, and academic communities. This year's Lifetime Achievement Award winners in the bridge industry are: John </a:t>
            </a:r>
            <a:r>
              <a:rPr lang="en-US" dirty="0" err="1"/>
              <a:t>Yadlosky</a:t>
            </a:r>
            <a:r>
              <a:rPr lang="en-US" dirty="0"/>
              <a:t> of HDR, Inc and Ronnie Medlock of High Steel Structures.  </a:t>
            </a:r>
          </a:p>
          <a:p>
            <a:endParaRPr lang="en-US" dirty="0"/>
          </a:p>
          <a:p>
            <a:r>
              <a:rPr lang="en-US" dirty="0"/>
              <a:t>John </a:t>
            </a:r>
            <a:r>
              <a:rPr lang="en-US" dirty="0" err="1"/>
              <a:t>Yadlosky</a:t>
            </a:r>
            <a:r>
              <a:rPr lang="en-US" dirty="0"/>
              <a:t> facilitates the coordination and collaboration of more than 700 HDR bridge specialists around the world, creating the next generation of engineering leaders. John has nearly four decades of experience in the transportation industry. </a:t>
            </a:r>
          </a:p>
          <a:p>
            <a:endParaRPr lang="en-US" dirty="0"/>
          </a:p>
          <a:p>
            <a:r>
              <a:rPr lang="en-US" dirty="0"/>
              <a:t>Ronnie Medlock has been instrumental in guiding the fabrication of all steel highway, railway, and pedestrian bridges at High Steel. He has advanced the fields of steel bridge fabrication, erection, welding, and inspection in addition to educating the bridge design community on fabrication detailing and inspection. </a:t>
            </a:r>
          </a:p>
          <a:p>
            <a:endParaRPr lang="en-US" dirty="0"/>
          </a:p>
          <a:p>
            <a:r>
              <a:rPr lang="en-US" dirty="0"/>
              <a:t>I also want to make mention of our 2020 prize bridge awards.  Please visit the link on the slide to see this years honorees.  </a:t>
            </a:r>
          </a:p>
        </p:txBody>
      </p:sp>
      <p:sp>
        <p:nvSpPr>
          <p:cNvPr id="4" name="Slide Number Placeholder 3"/>
          <p:cNvSpPr>
            <a:spLocks noGrp="1"/>
          </p:cNvSpPr>
          <p:nvPr>
            <p:ph type="sldNum" sz="quarter" idx="5"/>
          </p:nvPr>
        </p:nvSpPr>
        <p:spPr/>
        <p:txBody>
          <a:bodyPr/>
          <a:lstStyle/>
          <a:p>
            <a:fld id="{FDAD251D-F4B4-477B-AC6C-B1160455DDA7}" type="slidenum">
              <a:rPr lang="fr-CA" smtClean="0"/>
              <a:pPr/>
              <a:t>3</a:t>
            </a:fld>
            <a:endParaRPr lang="fr-CA" dirty="0"/>
          </a:p>
        </p:txBody>
      </p:sp>
    </p:spTree>
    <p:extLst>
      <p:ext uri="{BB962C8B-B14F-4D97-AF65-F5344CB8AC3E}">
        <p14:creationId xmlns:p14="http://schemas.microsoft.com/office/powerpoint/2010/main" val="1554188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a:defRPr/>
            </a:pPr>
            <a:r>
              <a:rPr lang="en-US" dirty="0"/>
              <a:t>As I mentioned previously we weren’t able to host our 2020 world steel bridge symposium and steel bridge design workshop.  However we believe it was a success in that we were able to host it virtually.  </a:t>
            </a:r>
          </a:p>
          <a:p>
            <a:pPr defTabSz="939363">
              <a:defRPr/>
            </a:pPr>
            <a:endParaRPr lang="en-US" b="1" dirty="0"/>
          </a:p>
          <a:p>
            <a:pPr defTabSz="939363">
              <a:defRPr/>
            </a:pPr>
            <a:r>
              <a:rPr lang="en-US" b="1" dirty="0"/>
              <a:t>2020 World Steel Bridge Symposium</a:t>
            </a:r>
            <a:r>
              <a:rPr lang="en-US" dirty="0"/>
              <a:t> - Had great attendance of 12 online sessions, on average over 1000 attendees at each bridge presentation.  The recordings will be made available in the next month or so.</a:t>
            </a:r>
          </a:p>
          <a:p>
            <a:endParaRPr lang="en-US" dirty="0"/>
          </a:p>
          <a:p>
            <a:pPr lvl="0"/>
            <a:r>
              <a:rPr lang="en-US" b="1" dirty="0"/>
              <a:t>2020 Steel Bridge Virtual Workshop</a:t>
            </a:r>
            <a:r>
              <a:rPr lang="en-US" dirty="0"/>
              <a:t> – Again had great attendance at 4 sessions, over 1600 each.  Handouts and the recordings are available on our website.</a:t>
            </a:r>
          </a:p>
          <a:p>
            <a:pPr lvl="0"/>
            <a:endParaRPr lang="en-US" dirty="0"/>
          </a:p>
          <a:p>
            <a:pPr defTabSz="939363">
              <a:defRPr/>
            </a:pPr>
            <a:r>
              <a:rPr lang="en-US" b="1" dirty="0"/>
              <a:t>2021 World Steel Bridge Symposium</a:t>
            </a:r>
            <a:r>
              <a:rPr lang="en-US" dirty="0"/>
              <a:t> – Now accepting abstracts. Held in April in Louisville KY on April 14 - 16.</a:t>
            </a:r>
          </a:p>
          <a:p>
            <a:pPr lvl="0"/>
            <a:endParaRPr lang="en-US" dirty="0"/>
          </a:p>
          <a:p>
            <a:pPr lvl="0"/>
            <a:endParaRPr lang="en-US" b="1" dirty="0"/>
          </a:p>
          <a:p>
            <a:endParaRPr lang="en-US" dirty="0"/>
          </a:p>
        </p:txBody>
      </p:sp>
      <p:sp>
        <p:nvSpPr>
          <p:cNvPr id="4" name="Slide Number Placeholder 3"/>
          <p:cNvSpPr>
            <a:spLocks noGrp="1"/>
          </p:cNvSpPr>
          <p:nvPr>
            <p:ph type="sldNum" sz="quarter" idx="5"/>
          </p:nvPr>
        </p:nvSpPr>
        <p:spPr/>
        <p:txBody>
          <a:bodyPr/>
          <a:lstStyle/>
          <a:p>
            <a:fld id="{FDAD251D-F4B4-477B-AC6C-B1160455DDA7}" type="slidenum">
              <a:rPr lang="fr-CA" smtClean="0"/>
              <a:pPr/>
              <a:t>4</a:t>
            </a:fld>
            <a:endParaRPr lang="fr-CA" dirty="0"/>
          </a:p>
        </p:txBody>
      </p:sp>
    </p:spTree>
    <p:extLst>
      <p:ext uri="{BB962C8B-B14F-4D97-AF65-F5344CB8AC3E}">
        <p14:creationId xmlns:p14="http://schemas.microsoft.com/office/powerpoint/2010/main" val="2176127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had originally planned on hosting eight steel bridge forums in 2020, but some have already been postponed due to COVID-19.  Steel Bridge Forums are full-day immersive seminars on current design and fabrication topics for steel bridges. The map has the states highlighted where our current forums are planned.  </a:t>
            </a:r>
          </a:p>
          <a:p>
            <a:endParaRPr lang="en-US" dirty="0"/>
          </a:p>
          <a:p>
            <a:r>
              <a:rPr lang="en-US" dirty="0"/>
              <a:t>Arkansas - Postponed to 2021</a:t>
            </a:r>
          </a:p>
          <a:p>
            <a:r>
              <a:rPr lang="en-US" dirty="0"/>
              <a:t>California - 7/14/20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Mississippi - 7/16/20</a:t>
            </a:r>
          </a:p>
          <a:p>
            <a:r>
              <a:rPr lang="en-US" dirty="0"/>
              <a:t>New Mexico - 7/30/20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Indiana - 9/10/20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Nebraska - 10/23/20</a:t>
            </a:r>
          </a:p>
          <a:p>
            <a:r>
              <a:rPr lang="en-US" dirty="0"/>
              <a:t>Georgia – 11/17/20</a:t>
            </a:r>
          </a:p>
          <a:p>
            <a:r>
              <a:rPr lang="en-US" dirty="0"/>
              <a:t>New York - December 2020</a:t>
            </a:r>
          </a:p>
          <a:p>
            <a:endParaRPr lang="en-US" dirty="0"/>
          </a:p>
          <a:p>
            <a:r>
              <a:rPr lang="en-US" dirty="0"/>
              <a:t>We are exploring the possibility of hosting some steel bridge forums virtually, so stay tuned.</a:t>
            </a:r>
          </a:p>
          <a:p>
            <a:pPr defTabSz="939363">
              <a:defRPr/>
            </a:pPr>
            <a:r>
              <a:rPr lang="en-US" altLang="en-US" dirty="0">
                <a:ea typeface="Adobe Fan Heiti Std B" pitchFamily="34" charset="-128"/>
              </a:rPr>
              <a:t>To learn more go to the link on the slide.</a:t>
            </a:r>
            <a:endParaRPr lang="en-US" altLang="en-US" u="sng" dirty="0">
              <a:solidFill>
                <a:schemeClr val="accent1"/>
              </a:solidFill>
              <a:ea typeface="Adobe Fan Heiti Std B" pitchFamily="34" charset="-128"/>
            </a:endParaRPr>
          </a:p>
          <a:p>
            <a:endParaRPr lang="en-US" dirty="0"/>
          </a:p>
        </p:txBody>
      </p:sp>
      <p:sp>
        <p:nvSpPr>
          <p:cNvPr id="4" name="Slide Number Placeholder 3"/>
          <p:cNvSpPr>
            <a:spLocks noGrp="1"/>
          </p:cNvSpPr>
          <p:nvPr>
            <p:ph type="sldNum" sz="quarter" idx="5"/>
          </p:nvPr>
        </p:nvSpPr>
        <p:spPr/>
        <p:txBody>
          <a:bodyPr/>
          <a:lstStyle/>
          <a:p>
            <a:fld id="{FDAD251D-F4B4-477B-AC6C-B1160455DDA7}" type="slidenum">
              <a:rPr lang="fr-CA" smtClean="0"/>
              <a:pPr/>
              <a:t>5</a:t>
            </a:fld>
            <a:endParaRPr lang="fr-CA" dirty="0"/>
          </a:p>
        </p:txBody>
      </p:sp>
    </p:spTree>
    <p:extLst>
      <p:ext uri="{BB962C8B-B14F-4D97-AF65-F5344CB8AC3E}">
        <p14:creationId xmlns:p14="http://schemas.microsoft.com/office/powerpoint/2010/main" val="2938659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a:defRPr/>
            </a:pPr>
            <a:r>
              <a:rPr lang="en-US" dirty="0"/>
              <a:t>Photo: 2020 Prize Bridge National Winner, Medium Span – Grand Avenue (Colorado)</a:t>
            </a:r>
          </a:p>
          <a:p>
            <a:endParaRPr lang="en-US" dirty="0"/>
          </a:p>
        </p:txBody>
      </p:sp>
      <p:sp>
        <p:nvSpPr>
          <p:cNvPr id="4" name="Slide Number Placeholder 3"/>
          <p:cNvSpPr>
            <a:spLocks noGrp="1"/>
          </p:cNvSpPr>
          <p:nvPr>
            <p:ph type="sldNum" sz="quarter" idx="5"/>
          </p:nvPr>
        </p:nvSpPr>
        <p:spPr/>
        <p:txBody>
          <a:bodyPr/>
          <a:lstStyle/>
          <a:p>
            <a:fld id="{FDAD251D-F4B4-477B-AC6C-B1160455DDA7}" type="slidenum">
              <a:rPr lang="fr-CA" smtClean="0"/>
              <a:pPr/>
              <a:t>6</a:t>
            </a:fld>
            <a:endParaRPr lang="fr-CA" dirty="0"/>
          </a:p>
        </p:txBody>
      </p:sp>
    </p:spTree>
    <p:extLst>
      <p:ext uri="{BB962C8B-B14F-4D97-AF65-F5344CB8AC3E}">
        <p14:creationId xmlns:p14="http://schemas.microsoft.com/office/powerpoint/2010/main" val="18109183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0" y="0"/>
            <a:ext cx="9144000" cy="3597864"/>
          </a:xfrm>
          <a:prstGeom prst="rect">
            <a:avLst/>
          </a:prstGeom>
          <a:blipFill>
            <a:blip r:embed="rId2"/>
            <a:tile tx="0" ty="0" sx="100000" sy="100000" flip="none" algn="tl"/>
          </a:blipFill>
        </p:spPr>
        <p:txBody>
          <a:bodyPr lIns="91429" tIns="45714" rIns="91429" bIns="45714"/>
          <a:lstStyle>
            <a:lvl1pPr>
              <a:defRPr sz="2000"/>
            </a:lvl1pPr>
          </a:lstStyle>
          <a:p>
            <a:r>
              <a:rPr lang="en-US" dirty="0"/>
              <a:t>Large Image</a:t>
            </a:r>
          </a:p>
        </p:txBody>
      </p:sp>
      <p:sp>
        <p:nvSpPr>
          <p:cNvPr id="11" name="Text Placeholder 5"/>
          <p:cNvSpPr>
            <a:spLocks noGrp="1"/>
          </p:cNvSpPr>
          <p:nvPr>
            <p:ph type="body" sz="quarter" idx="4294967295"/>
          </p:nvPr>
        </p:nvSpPr>
        <p:spPr>
          <a:xfrm>
            <a:off x="323528" y="3921900"/>
            <a:ext cx="6480720" cy="887909"/>
          </a:xfrm>
        </p:spPr>
        <p:txBody>
          <a:bodyPr anchor="b" anchorCtr="0">
            <a:noAutofit/>
          </a:bodyPr>
          <a:lstStyle>
            <a:lvl1pPr>
              <a:defRPr>
                <a:solidFill>
                  <a:schemeClr val="tx1">
                    <a:lumMod val="85000"/>
                    <a:lumOff val="15000"/>
                  </a:schemeClr>
                </a:solidFill>
              </a:defRPr>
            </a:lvl1pPr>
          </a:lstStyle>
          <a:p>
            <a:r>
              <a:rPr lang="en-US" dirty="0"/>
              <a:t>Arial Bold Title </a:t>
            </a:r>
            <a:r>
              <a:rPr lang="en-US" b="0" dirty="0">
                <a:solidFill>
                  <a:schemeClr val="tx1">
                    <a:lumMod val="65000"/>
                    <a:lumOff val="35000"/>
                  </a:schemeClr>
                </a:solidFill>
                <a:latin typeface="Calibri Light"/>
                <a:cs typeface="Calibri Light"/>
              </a:rPr>
              <a:t>| Calibri Light Subtitle </a:t>
            </a:r>
          </a:p>
        </p:txBody>
      </p:sp>
      <p:pic>
        <p:nvPicPr>
          <p:cNvPr id="5" name="Picture 4">
            <a:extLst>
              <a:ext uri="{FF2B5EF4-FFF2-40B4-BE49-F238E27FC236}">
                <a16:creationId xmlns:a16="http://schemas.microsoft.com/office/drawing/2014/main" id="{539413BD-D8F5-47C1-B5B8-97ABFD03394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65485" y="4059393"/>
            <a:ext cx="1854987" cy="750828"/>
          </a:xfrm>
          <a:prstGeom prst="rect">
            <a:avLst/>
          </a:prstGeom>
        </p:spPr>
      </p:pic>
    </p:spTree>
    <p:extLst>
      <p:ext uri="{BB962C8B-B14F-4D97-AF65-F5344CB8AC3E}">
        <p14:creationId xmlns:p14="http://schemas.microsoft.com/office/powerpoint/2010/main" val="4025734317"/>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Text">
    <p:spTree>
      <p:nvGrpSpPr>
        <p:cNvPr id="1" name=""/>
        <p:cNvGrpSpPr/>
        <p:nvPr/>
      </p:nvGrpSpPr>
      <p:grpSpPr>
        <a:xfrm>
          <a:off x="0" y="0"/>
          <a:ext cx="0" cy="0"/>
          <a:chOff x="0" y="0"/>
          <a:chExt cx="0" cy="0"/>
        </a:xfrm>
      </p:grpSpPr>
      <p:cxnSp>
        <p:nvCxnSpPr>
          <p:cNvPr id="9" name="Straight Connector 8"/>
          <p:cNvCxnSpPr/>
          <p:nvPr userDrawn="1"/>
        </p:nvCxnSpPr>
        <p:spPr>
          <a:xfrm>
            <a:off x="467544" y="915566"/>
            <a:ext cx="8208912" cy="0"/>
          </a:xfrm>
          <a:prstGeom prst="line">
            <a:avLst/>
          </a:prstGeom>
          <a:ln cap="rnd" cmpd="sng">
            <a:solidFill>
              <a:schemeClr val="bg1">
                <a:lumMod val="75000"/>
              </a:schemeClr>
            </a:solidFill>
            <a:prstDash val="sysDot"/>
          </a:ln>
          <a:effectLst/>
        </p:spPr>
        <p:style>
          <a:lnRef idx="2">
            <a:schemeClr val="accent1"/>
          </a:lnRef>
          <a:fillRef idx="0">
            <a:schemeClr val="accent1"/>
          </a:fillRef>
          <a:effectRef idx="1">
            <a:schemeClr val="accent1"/>
          </a:effectRef>
          <a:fontRef idx="minor">
            <a:schemeClr val="tx1"/>
          </a:fontRef>
        </p:style>
      </p:cxnSp>
      <p:sp>
        <p:nvSpPr>
          <p:cNvPr id="8" name="Text Placeholder 5"/>
          <p:cNvSpPr>
            <a:spLocks noGrp="1"/>
          </p:cNvSpPr>
          <p:nvPr>
            <p:ph type="body" sz="quarter" idx="12" hasCustomPrompt="1"/>
          </p:nvPr>
        </p:nvSpPr>
        <p:spPr>
          <a:xfrm>
            <a:off x="395536" y="1307155"/>
            <a:ext cx="8352928" cy="3496843"/>
          </a:xfrm>
          <a:prstGeom prst="rect">
            <a:avLst/>
          </a:prstGeom>
        </p:spPr>
        <p:txBody>
          <a:bodyPr vert="horz" lIns="91429" tIns="45714" rIns="91429" bIns="45714">
            <a:noAutofit/>
          </a:bodyPr>
          <a:lstStyle>
            <a:lvl1pPr marL="0" indent="0">
              <a:buFontTx/>
              <a:buNone/>
              <a:defRPr sz="2000" b="0" i="0">
                <a:solidFill>
                  <a:schemeClr val="tx1">
                    <a:lumMod val="85000"/>
                    <a:lumOff val="15000"/>
                  </a:schemeClr>
                </a:solidFill>
                <a:latin typeface="Calibri Light"/>
                <a:cs typeface="Calibri Light"/>
              </a:defRPr>
            </a:lvl1pPr>
            <a:lvl2pPr marL="457146" indent="0">
              <a:buFontTx/>
              <a:buNone/>
              <a:defRPr sz="1400">
                <a:solidFill>
                  <a:srgbClr val="FF0000"/>
                </a:solidFill>
                <a:latin typeface="Akkurat"/>
                <a:cs typeface="Akkurat"/>
              </a:defRPr>
            </a:lvl2pPr>
            <a:lvl3pPr marL="914293" indent="0">
              <a:buFontTx/>
              <a:buNone/>
              <a:defRPr sz="1400">
                <a:solidFill>
                  <a:srgbClr val="FF0000"/>
                </a:solidFill>
                <a:latin typeface="Akkurat"/>
                <a:cs typeface="Akkurat"/>
              </a:defRPr>
            </a:lvl3pPr>
            <a:lvl4pPr marL="1371440" indent="0">
              <a:buFontTx/>
              <a:buNone/>
              <a:defRPr sz="1400">
                <a:solidFill>
                  <a:srgbClr val="FF0000"/>
                </a:solidFill>
                <a:latin typeface="Akkurat"/>
                <a:cs typeface="Akkurat"/>
              </a:defRPr>
            </a:lvl4pPr>
            <a:lvl5pPr marL="1828586" indent="0">
              <a:buFontTx/>
              <a:buNone/>
              <a:defRPr sz="1400">
                <a:solidFill>
                  <a:srgbClr val="FF0000"/>
                </a:solidFill>
                <a:latin typeface="Akkurat"/>
                <a:cs typeface="Akkurat"/>
              </a:defRPr>
            </a:lvl5pPr>
          </a:lstStyle>
          <a:p>
            <a:r>
              <a:rPr lang="en-US" dirty="0"/>
              <a:t>Calibri Light in gray at 20 points.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a:t>
            </a:r>
          </a:p>
        </p:txBody>
      </p:sp>
      <p:sp>
        <p:nvSpPr>
          <p:cNvPr id="10" name="Text Placeholder 8"/>
          <p:cNvSpPr>
            <a:spLocks noGrp="1"/>
          </p:cNvSpPr>
          <p:nvPr>
            <p:ph type="body" sz="quarter" idx="38" hasCustomPrompt="1"/>
          </p:nvPr>
        </p:nvSpPr>
        <p:spPr>
          <a:xfrm>
            <a:off x="395536" y="323902"/>
            <a:ext cx="8352928" cy="591664"/>
          </a:xfrm>
          <a:prstGeom prst="rect">
            <a:avLst/>
          </a:prstGeom>
        </p:spPr>
        <p:txBody>
          <a:bodyPr vert="horz" lIns="91429" tIns="45714" rIns="91429" bIns="45714">
            <a:noAutofit/>
          </a:bodyPr>
          <a:lstStyle>
            <a:lvl1pPr marL="0" indent="0">
              <a:buFontTx/>
              <a:buNone/>
              <a:defRPr sz="3000" b="1" i="0">
                <a:solidFill>
                  <a:srgbClr val="000000"/>
                </a:solidFill>
                <a:latin typeface="Arial"/>
                <a:cs typeface="Arial"/>
              </a:defRPr>
            </a:lvl1pPr>
            <a:lvl2pPr marL="457146" indent="0">
              <a:buFontTx/>
              <a:buNone/>
              <a:defRPr sz="2400">
                <a:solidFill>
                  <a:schemeClr val="bg1"/>
                </a:solidFill>
                <a:latin typeface="Akkurat"/>
                <a:cs typeface="Akkurat"/>
              </a:defRPr>
            </a:lvl2pPr>
            <a:lvl3pPr marL="914293" indent="0">
              <a:buFontTx/>
              <a:buNone/>
              <a:defRPr sz="2400">
                <a:solidFill>
                  <a:schemeClr val="bg1"/>
                </a:solidFill>
                <a:latin typeface="Akkurat"/>
                <a:cs typeface="Akkurat"/>
              </a:defRPr>
            </a:lvl3pPr>
            <a:lvl4pPr marL="1371440" indent="0">
              <a:buFontTx/>
              <a:buNone/>
              <a:defRPr sz="2400">
                <a:solidFill>
                  <a:schemeClr val="bg1"/>
                </a:solidFill>
                <a:latin typeface="Akkurat"/>
                <a:cs typeface="Akkurat"/>
              </a:defRPr>
            </a:lvl4pPr>
            <a:lvl5pPr marL="1828586" indent="0">
              <a:buFontTx/>
              <a:buNone/>
              <a:defRPr sz="2400">
                <a:solidFill>
                  <a:schemeClr val="bg1"/>
                </a:solidFill>
                <a:latin typeface="Akkurat"/>
                <a:cs typeface="Akkurat"/>
              </a:defRPr>
            </a:lvl5pPr>
          </a:lstStyle>
          <a:p>
            <a:pPr lvl="0"/>
            <a:r>
              <a:rPr lang="en-US" dirty="0"/>
              <a:t>Arial Bold Title 30 Points</a:t>
            </a:r>
          </a:p>
        </p:txBody>
      </p:sp>
      <p:sp>
        <p:nvSpPr>
          <p:cNvPr id="11" name="Text Placeholder 8"/>
          <p:cNvSpPr>
            <a:spLocks noGrp="1"/>
          </p:cNvSpPr>
          <p:nvPr>
            <p:ph type="body" sz="quarter" idx="39" hasCustomPrompt="1"/>
          </p:nvPr>
        </p:nvSpPr>
        <p:spPr>
          <a:xfrm>
            <a:off x="395536" y="937468"/>
            <a:ext cx="8352928" cy="482154"/>
          </a:xfrm>
          <a:prstGeom prst="rect">
            <a:avLst/>
          </a:prstGeom>
        </p:spPr>
        <p:txBody>
          <a:bodyPr vert="horz" lIns="91429" tIns="45714" rIns="91429" bIns="45714">
            <a:normAutofit/>
          </a:bodyPr>
          <a:lstStyle>
            <a:lvl1pPr marL="0" indent="0">
              <a:buFontTx/>
              <a:buNone/>
              <a:defRPr sz="2000" b="1" i="0">
                <a:solidFill>
                  <a:srgbClr val="000000"/>
                </a:solidFill>
                <a:latin typeface="Arial"/>
                <a:cs typeface="Arial"/>
              </a:defRPr>
            </a:lvl1pPr>
            <a:lvl2pPr marL="457146" indent="0">
              <a:buFontTx/>
              <a:buNone/>
              <a:defRPr sz="2400">
                <a:solidFill>
                  <a:schemeClr val="bg1"/>
                </a:solidFill>
                <a:latin typeface="Akkurat"/>
                <a:cs typeface="Akkurat"/>
              </a:defRPr>
            </a:lvl2pPr>
            <a:lvl3pPr marL="914293" indent="0">
              <a:buFontTx/>
              <a:buNone/>
              <a:defRPr sz="2400">
                <a:solidFill>
                  <a:schemeClr val="bg1"/>
                </a:solidFill>
                <a:latin typeface="Akkurat"/>
                <a:cs typeface="Akkurat"/>
              </a:defRPr>
            </a:lvl3pPr>
            <a:lvl4pPr marL="1371440" indent="0">
              <a:buFontTx/>
              <a:buNone/>
              <a:defRPr sz="2400">
                <a:solidFill>
                  <a:schemeClr val="bg1"/>
                </a:solidFill>
                <a:latin typeface="Akkurat"/>
                <a:cs typeface="Akkurat"/>
              </a:defRPr>
            </a:lvl4pPr>
            <a:lvl5pPr marL="1828586" indent="0">
              <a:buFontTx/>
              <a:buNone/>
              <a:defRPr sz="2400">
                <a:solidFill>
                  <a:schemeClr val="bg1"/>
                </a:solidFill>
                <a:latin typeface="Akkurat"/>
                <a:cs typeface="Akkurat"/>
              </a:defRPr>
            </a:lvl5pPr>
          </a:lstStyle>
          <a:p>
            <a:pPr lvl="0"/>
            <a:r>
              <a:rPr lang="en-US" dirty="0"/>
              <a:t>Arial Bold Subhead 20 Points</a:t>
            </a:r>
          </a:p>
        </p:txBody>
      </p:sp>
    </p:spTree>
    <p:extLst>
      <p:ext uri="{BB962C8B-B14F-4D97-AF65-F5344CB8AC3E}">
        <p14:creationId xmlns:p14="http://schemas.microsoft.com/office/powerpoint/2010/main" val="934563579"/>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6688470"/>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orizontal Image RULE">
    <p:spTree>
      <p:nvGrpSpPr>
        <p:cNvPr id="1" name=""/>
        <p:cNvGrpSpPr/>
        <p:nvPr/>
      </p:nvGrpSpPr>
      <p:grpSpPr>
        <a:xfrm>
          <a:off x="0" y="0"/>
          <a:ext cx="0" cy="0"/>
          <a:chOff x="0" y="0"/>
          <a:chExt cx="0" cy="0"/>
        </a:xfrm>
      </p:grpSpPr>
      <p:sp>
        <p:nvSpPr>
          <p:cNvPr id="6" name="Text Placeholder 5"/>
          <p:cNvSpPr>
            <a:spLocks noGrp="1"/>
          </p:cNvSpPr>
          <p:nvPr>
            <p:ph type="body" sz="quarter" idx="12" hasCustomPrompt="1"/>
          </p:nvPr>
        </p:nvSpPr>
        <p:spPr>
          <a:xfrm>
            <a:off x="395536" y="4284406"/>
            <a:ext cx="8185388" cy="609602"/>
          </a:xfrm>
          <a:prstGeom prst="rect">
            <a:avLst/>
          </a:prstGeom>
        </p:spPr>
        <p:txBody>
          <a:bodyPr vert="horz" lIns="91429" tIns="45714" rIns="91429" bIns="45714">
            <a:noAutofit/>
          </a:bodyPr>
          <a:lstStyle>
            <a:lvl1pPr marL="0" indent="0">
              <a:buFontTx/>
              <a:buNone/>
              <a:defRPr sz="2000" b="0" i="0">
                <a:solidFill>
                  <a:schemeClr val="tx1">
                    <a:lumMod val="85000"/>
                    <a:lumOff val="15000"/>
                  </a:schemeClr>
                </a:solidFill>
                <a:latin typeface="Calibri Light"/>
                <a:cs typeface="Calibri Light"/>
              </a:defRPr>
            </a:lvl1pPr>
            <a:lvl2pPr marL="457146" indent="0">
              <a:buFontTx/>
              <a:buNone/>
              <a:defRPr sz="1400">
                <a:solidFill>
                  <a:srgbClr val="FF0000"/>
                </a:solidFill>
                <a:latin typeface="Akkurat"/>
                <a:cs typeface="Akkurat"/>
              </a:defRPr>
            </a:lvl2pPr>
            <a:lvl3pPr marL="914293" indent="0">
              <a:buFontTx/>
              <a:buNone/>
              <a:defRPr sz="1400">
                <a:solidFill>
                  <a:srgbClr val="FF0000"/>
                </a:solidFill>
                <a:latin typeface="Akkurat"/>
                <a:cs typeface="Akkurat"/>
              </a:defRPr>
            </a:lvl3pPr>
            <a:lvl4pPr marL="1371440" indent="0">
              <a:buFontTx/>
              <a:buNone/>
              <a:defRPr sz="1400">
                <a:solidFill>
                  <a:srgbClr val="FF0000"/>
                </a:solidFill>
                <a:latin typeface="Akkurat"/>
                <a:cs typeface="Akkurat"/>
              </a:defRPr>
            </a:lvl4pPr>
            <a:lvl5pPr marL="1828586" indent="0">
              <a:buFontTx/>
              <a:buNone/>
              <a:defRPr sz="1400">
                <a:solidFill>
                  <a:srgbClr val="FF0000"/>
                </a:solidFill>
                <a:latin typeface="Akkurat"/>
                <a:cs typeface="Akkurat"/>
              </a:defRPr>
            </a:lvl5pPr>
          </a:lstStyle>
          <a:p>
            <a:r>
              <a:rPr lang="en-US" dirty="0"/>
              <a:t>Calibri Light in gray at 20 points.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a:t>
            </a:r>
          </a:p>
        </p:txBody>
      </p:sp>
      <p:sp>
        <p:nvSpPr>
          <p:cNvPr id="21" name="Text Placeholder 8"/>
          <p:cNvSpPr>
            <a:spLocks noGrp="1"/>
          </p:cNvSpPr>
          <p:nvPr>
            <p:ph type="body" sz="quarter" idx="38" hasCustomPrompt="1"/>
          </p:nvPr>
        </p:nvSpPr>
        <p:spPr>
          <a:xfrm>
            <a:off x="395536" y="3363838"/>
            <a:ext cx="8208912" cy="792088"/>
          </a:xfrm>
          <a:prstGeom prst="rect">
            <a:avLst/>
          </a:prstGeom>
        </p:spPr>
        <p:txBody>
          <a:bodyPr vert="horz" lIns="91429" tIns="45714" rIns="91429" bIns="45714">
            <a:normAutofit/>
          </a:bodyPr>
          <a:lstStyle>
            <a:lvl1pPr marL="0" indent="0">
              <a:buFontTx/>
              <a:buNone/>
              <a:defRPr sz="3000" b="1" i="0">
                <a:solidFill>
                  <a:srgbClr val="000000"/>
                </a:solidFill>
                <a:latin typeface="Arial"/>
                <a:cs typeface="Arial"/>
              </a:defRPr>
            </a:lvl1pPr>
            <a:lvl2pPr marL="457146" indent="0">
              <a:buFontTx/>
              <a:buNone/>
              <a:defRPr sz="2400">
                <a:solidFill>
                  <a:schemeClr val="bg1"/>
                </a:solidFill>
                <a:latin typeface="Akkurat"/>
                <a:cs typeface="Akkurat"/>
              </a:defRPr>
            </a:lvl2pPr>
            <a:lvl3pPr marL="914293" indent="0">
              <a:buFontTx/>
              <a:buNone/>
              <a:defRPr sz="2400">
                <a:solidFill>
                  <a:schemeClr val="bg1"/>
                </a:solidFill>
                <a:latin typeface="Akkurat"/>
                <a:cs typeface="Akkurat"/>
              </a:defRPr>
            </a:lvl3pPr>
            <a:lvl4pPr marL="1371440" indent="0">
              <a:buFontTx/>
              <a:buNone/>
              <a:defRPr sz="2400">
                <a:solidFill>
                  <a:schemeClr val="bg1"/>
                </a:solidFill>
                <a:latin typeface="Akkurat"/>
                <a:cs typeface="Akkurat"/>
              </a:defRPr>
            </a:lvl4pPr>
            <a:lvl5pPr marL="1828586" indent="0">
              <a:buFontTx/>
              <a:buNone/>
              <a:defRPr sz="2400">
                <a:solidFill>
                  <a:schemeClr val="bg1"/>
                </a:solidFill>
                <a:latin typeface="Akkurat"/>
                <a:cs typeface="Akkurat"/>
              </a:defRPr>
            </a:lvl5pPr>
          </a:lstStyle>
          <a:p>
            <a:pPr lvl="0"/>
            <a:r>
              <a:rPr lang="en-US" dirty="0"/>
              <a:t>Arial Bold Title 30 Points</a:t>
            </a:r>
          </a:p>
        </p:txBody>
      </p:sp>
      <p:cxnSp>
        <p:nvCxnSpPr>
          <p:cNvPr id="12" name="Straight Connector 11"/>
          <p:cNvCxnSpPr/>
          <p:nvPr userDrawn="1"/>
        </p:nvCxnSpPr>
        <p:spPr>
          <a:xfrm>
            <a:off x="539552" y="3939902"/>
            <a:ext cx="8064896" cy="0"/>
          </a:xfrm>
          <a:prstGeom prst="line">
            <a:avLst/>
          </a:prstGeom>
          <a:ln cap="rnd" cmpd="sng">
            <a:solidFill>
              <a:schemeClr val="bg1">
                <a:lumMod val="75000"/>
              </a:schemeClr>
            </a:solidFill>
            <a:prstDash val="sysDot"/>
          </a:ln>
          <a:effectLst/>
        </p:spPr>
        <p:style>
          <a:lnRef idx="2">
            <a:schemeClr val="accent1"/>
          </a:lnRef>
          <a:fillRef idx="0">
            <a:schemeClr val="accent1"/>
          </a:fillRef>
          <a:effectRef idx="1">
            <a:schemeClr val="accent1"/>
          </a:effectRef>
          <a:fontRef idx="minor">
            <a:schemeClr val="tx1"/>
          </a:fontRef>
        </p:style>
      </p:cxnSp>
      <p:sp>
        <p:nvSpPr>
          <p:cNvPr id="13" name="Picture Placeholder 9"/>
          <p:cNvSpPr>
            <a:spLocks noGrp="1"/>
          </p:cNvSpPr>
          <p:nvPr>
            <p:ph type="pic" sz="quarter" idx="10" hasCustomPrompt="1"/>
          </p:nvPr>
        </p:nvSpPr>
        <p:spPr>
          <a:xfrm>
            <a:off x="0" y="0"/>
            <a:ext cx="9144000" cy="3257550"/>
          </a:xfrm>
          <a:prstGeom prst="rect">
            <a:avLst/>
          </a:prstGeom>
          <a:blipFill dpi="0" rotWithShape="1">
            <a:blip r:embed="rId2"/>
            <a:srcRect/>
            <a:tile tx="0" ty="0" sx="100000" sy="100000" flip="none" algn="tl"/>
          </a:blipFill>
        </p:spPr>
        <p:txBody>
          <a:bodyPr lIns="91429" tIns="45714" rIns="91429" bIns="45714"/>
          <a:lstStyle>
            <a:lvl1pPr>
              <a:defRPr sz="2000"/>
            </a:lvl1pPr>
          </a:lstStyle>
          <a:p>
            <a:r>
              <a:rPr lang="en-US" dirty="0"/>
              <a:t>Large Image</a:t>
            </a:r>
          </a:p>
        </p:txBody>
      </p:sp>
      <p:sp>
        <p:nvSpPr>
          <p:cNvPr id="7" name="Text Placeholder 8"/>
          <p:cNvSpPr>
            <a:spLocks noGrp="1"/>
          </p:cNvSpPr>
          <p:nvPr>
            <p:ph type="body" sz="quarter" idx="39" hasCustomPrompt="1"/>
          </p:nvPr>
        </p:nvSpPr>
        <p:spPr>
          <a:xfrm>
            <a:off x="395536" y="3907798"/>
            <a:ext cx="8208912" cy="464152"/>
          </a:xfrm>
          <a:prstGeom prst="rect">
            <a:avLst/>
          </a:prstGeom>
        </p:spPr>
        <p:txBody>
          <a:bodyPr vert="horz" lIns="91429" tIns="45714" rIns="91429" bIns="45714">
            <a:normAutofit/>
          </a:bodyPr>
          <a:lstStyle>
            <a:lvl1pPr marL="0" indent="0">
              <a:buFontTx/>
              <a:buNone/>
              <a:defRPr sz="2000" b="1" i="0">
                <a:solidFill>
                  <a:srgbClr val="000000"/>
                </a:solidFill>
                <a:latin typeface="Arial"/>
                <a:cs typeface="Arial"/>
              </a:defRPr>
            </a:lvl1pPr>
            <a:lvl2pPr marL="457146" indent="0">
              <a:buFontTx/>
              <a:buNone/>
              <a:defRPr sz="2400">
                <a:solidFill>
                  <a:schemeClr val="bg1"/>
                </a:solidFill>
                <a:latin typeface="Akkurat"/>
                <a:cs typeface="Akkurat"/>
              </a:defRPr>
            </a:lvl2pPr>
            <a:lvl3pPr marL="914293" indent="0">
              <a:buFontTx/>
              <a:buNone/>
              <a:defRPr sz="2400">
                <a:solidFill>
                  <a:schemeClr val="bg1"/>
                </a:solidFill>
                <a:latin typeface="Akkurat"/>
                <a:cs typeface="Akkurat"/>
              </a:defRPr>
            </a:lvl3pPr>
            <a:lvl4pPr marL="1371440" indent="0">
              <a:buFontTx/>
              <a:buNone/>
              <a:defRPr sz="2400">
                <a:solidFill>
                  <a:schemeClr val="bg1"/>
                </a:solidFill>
                <a:latin typeface="Akkurat"/>
                <a:cs typeface="Akkurat"/>
              </a:defRPr>
            </a:lvl4pPr>
            <a:lvl5pPr marL="1828586" indent="0">
              <a:buFontTx/>
              <a:buNone/>
              <a:defRPr sz="2400">
                <a:solidFill>
                  <a:schemeClr val="bg1"/>
                </a:solidFill>
                <a:latin typeface="Akkurat"/>
                <a:cs typeface="Akkurat"/>
              </a:defRPr>
            </a:lvl5pPr>
          </a:lstStyle>
          <a:p>
            <a:pPr lvl="0"/>
            <a:r>
              <a:rPr lang="en-US" dirty="0"/>
              <a:t>Arial Bold Subhead 20 Points</a:t>
            </a:r>
          </a:p>
        </p:txBody>
      </p:sp>
    </p:spTree>
    <p:extLst>
      <p:ext uri="{BB962C8B-B14F-4D97-AF65-F5344CB8AC3E}">
        <p14:creationId xmlns:p14="http://schemas.microsoft.com/office/powerpoint/2010/main" val="494136324"/>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orizontal Image">
    <p:spTree>
      <p:nvGrpSpPr>
        <p:cNvPr id="1" name=""/>
        <p:cNvGrpSpPr/>
        <p:nvPr/>
      </p:nvGrpSpPr>
      <p:grpSpPr>
        <a:xfrm>
          <a:off x="0" y="0"/>
          <a:ext cx="0" cy="0"/>
          <a:chOff x="0" y="0"/>
          <a:chExt cx="0" cy="0"/>
        </a:xfrm>
      </p:grpSpPr>
      <p:sp>
        <p:nvSpPr>
          <p:cNvPr id="6" name="Text Placeholder 5"/>
          <p:cNvSpPr>
            <a:spLocks noGrp="1"/>
          </p:cNvSpPr>
          <p:nvPr>
            <p:ph type="body" sz="quarter" idx="12" hasCustomPrompt="1"/>
          </p:nvPr>
        </p:nvSpPr>
        <p:spPr>
          <a:xfrm>
            <a:off x="395536" y="4284406"/>
            <a:ext cx="8185388" cy="609602"/>
          </a:xfrm>
          <a:prstGeom prst="rect">
            <a:avLst/>
          </a:prstGeom>
        </p:spPr>
        <p:txBody>
          <a:bodyPr vert="horz" lIns="91429" tIns="45714" rIns="91429" bIns="45714">
            <a:noAutofit/>
          </a:bodyPr>
          <a:lstStyle>
            <a:lvl1pPr marL="0" indent="0">
              <a:buFontTx/>
              <a:buNone/>
              <a:defRPr sz="2000" b="0" i="0">
                <a:solidFill>
                  <a:schemeClr val="tx1">
                    <a:lumMod val="85000"/>
                    <a:lumOff val="15000"/>
                  </a:schemeClr>
                </a:solidFill>
                <a:latin typeface="Calibri Light"/>
                <a:cs typeface="Calibri Light"/>
              </a:defRPr>
            </a:lvl1pPr>
            <a:lvl2pPr marL="457146" indent="0">
              <a:buFontTx/>
              <a:buNone/>
              <a:defRPr sz="1400">
                <a:solidFill>
                  <a:srgbClr val="FF0000"/>
                </a:solidFill>
                <a:latin typeface="Akkurat"/>
                <a:cs typeface="Akkurat"/>
              </a:defRPr>
            </a:lvl2pPr>
            <a:lvl3pPr marL="914293" indent="0">
              <a:buFontTx/>
              <a:buNone/>
              <a:defRPr sz="1400">
                <a:solidFill>
                  <a:srgbClr val="FF0000"/>
                </a:solidFill>
                <a:latin typeface="Akkurat"/>
                <a:cs typeface="Akkurat"/>
              </a:defRPr>
            </a:lvl3pPr>
            <a:lvl4pPr marL="1371440" indent="0">
              <a:buFontTx/>
              <a:buNone/>
              <a:defRPr sz="1400">
                <a:solidFill>
                  <a:srgbClr val="FF0000"/>
                </a:solidFill>
                <a:latin typeface="Akkurat"/>
                <a:cs typeface="Akkurat"/>
              </a:defRPr>
            </a:lvl4pPr>
            <a:lvl5pPr marL="1828586" indent="0">
              <a:buFontTx/>
              <a:buNone/>
              <a:defRPr sz="1400">
                <a:solidFill>
                  <a:srgbClr val="FF0000"/>
                </a:solidFill>
                <a:latin typeface="Akkurat"/>
                <a:cs typeface="Akkurat"/>
              </a:defRPr>
            </a:lvl5pPr>
          </a:lstStyle>
          <a:p>
            <a:r>
              <a:rPr lang="en-US" dirty="0"/>
              <a:t>Calibri Light in gray at 20 points.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a:t>
            </a:r>
          </a:p>
        </p:txBody>
      </p:sp>
      <p:sp>
        <p:nvSpPr>
          <p:cNvPr id="21" name="Text Placeholder 8"/>
          <p:cNvSpPr>
            <a:spLocks noGrp="1"/>
          </p:cNvSpPr>
          <p:nvPr>
            <p:ph type="body" sz="quarter" idx="38" hasCustomPrompt="1"/>
          </p:nvPr>
        </p:nvSpPr>
        <p:spPr>
          <a:xfrm>
            <a:off x="395536" y="3363838"/>
            <a:ext cx="8208912" cy="764764"/>
          </a:xfrm>
          <a:prstGeom prst="rect">
            <a:avLst/>
          </a:prstGeom>
        </p:spPr>
        <p:txBody>
          <a:bodyPr vert="horz" lIns="91429" tIns="45714" rIns="91429" bIns="45714">
            <a:normAutofit/>
          </a:bodyPr>
          <a:lstStyle>
            <a:lvl1pPr marL="0" indent="0">
              <a:buFontTx/>
              <a:buNone/>
              <a:defRPr sz="3000" b="1" i="0">
                <a:solidFill>
                  <a:srgbClr val="000000"/>
                </a:solidFill>
                <a:latin typeface="Arial"/>
                <a:cs typeface="Arial"/>
              </a:defRPr>
            </a:lvl1pPr>
            <a:lvl2pPr marL="457146" indent="0">
              <a:buFontTx/>
              <a:buNone/>
              <a:defRPr sz="2400">
                <a:solidFill>
                  <a:schemeClr val="bg1"/>
                </a:solidFill>
                <a:latin typeface="Akkurat"/>
                <a:cs typeface="Akkurat"/>
              </a:defRPr>
            </a:lvl2pPr>
            <a:lvl3pPr marL="914293" indent="0">
              <a:buFontTx/>
              <a:buNone/>
              <a:defRPr sz="2400">
                <a:solidFill>
                  <a:schemeClr val="bg1"/>
                </a:solidFill>
                <a:latin typeface="Akkurat"/>
                <a:cs typeface="Akkurat"/>
              </a:defRPr>
            </a:lvl3pPr>
            <a:lvl4pPr marL="1371440" indent="0">
              <a:buFontTx/>
              <a:buNone/>
              <a:defRPr sz="2400">
                <a:solidFill>
                  <a:schemeClr val="bg1"/>
                </a:solidFill>
                <a:latin typeface="Akkurat"/>
                <a:cs typeface="Akkurat"/>
              </a:defRPr>
            </a:lvl4pPr>
            <a:lvl5pPr marL="1828586" indent="0">
              <a:buFontTx/>
              <a:buNone/>
              <a:defRPr sz="2400">
                <a:solidFill>
                  <a:schemeClr val="bg1"/>
                </a:solidFill>
                <a:latin typeface="Akkurat"/>
                <a:cs typeface="Akkurat"/>
              </a:defRPr>
            </a:lvl5pPr>
          </a:lstStyle>
          <a:p>
            <a:pPr lvl="0"/>
            <a:r>
              <a:rPr lang="en-US" dirty="0"/>
              <a:t>Arial Bold Title 30 Points</a:t>
            </a:r>
          </a:p>
        </p:txBody>
      </p:sp>
      <p:sp>
        <p:nvSpPr>
          <p:cNvPr id="13" name="Picture Placeholder 9"/>
          <p:cNvSpPr>
            <a:spLocks noGrp="1"/>
          </p:cNvSpPr>
          <p:nvPr>
            <p:ph type="pic" sz="quarter" idx="10" hasCustomPrompt="1"/>
          </p:nvPr>
        </p:nvSpPr>
        <p:spPr>
          <a:xfrm>
            <a:off x="0" y="0"/>
            <a:ext cx="9144000" cy="3257550"/>
          </a:xfrm>
          <a:prstGeom prst="rect">
            <a:avLst/>
          </a:prstGeom>
          <a:blipFill dpi="0" rotWithShape="1">
            <a:blip r:embed="rId2"/>
            <a:srcRect/>
            <a:tile tx="0" ty="0" sx="100000" sy="100000" flip="none" algn="tl"/>
          </a:blipFill>
        </p:spPr>
        <p:txBody>
          <a:bodyPr lIns="91429" tIns="45714" rIns="91429" bIns="45714"/>
          <a:lstStyle>
            <a:lvl1pPr>
              <a:defRPr sz="2000"/>
            </a:lvl1pPr>
          </a:lstStyle>
          <a:p>
            <a:r>
              <a:rPr lang="en-US" dirty="0"/>
              <a:t>Large Image</a:t>
            </a:r>
          </a:p>
        </p:txBody>
      </p:sp>
      <p:sp>
        <p:nvSpPr>
          <p:cNvPr id="7" name="Text Placeholder 8"/>
          <p:cNvSpPr>
            <a:spLocks noGrp="1"/>
          </p:cNvSpPr>
          <p:nvPr>
            <p:ph type="body" sz="quarter" idx="39" hasCustomPrompt="1"/>
          </p:nvPr>
        </p:nvSpPr>
        <p:spPr>
          <a:xfrm>
            <a:off x="395536" y="3907798"/>
            <a:ext cx="8208912" cy="464152"/>
          </a:xfrm>
          <a:prstGeom prst="rect">
            <a:avLst/>
          </a:prstGeom>
        </p:spPr>
        <p:txBody>
          <a:bodyPr vert="horz" lIns="91429" tIns="45714" rIns="91429" bIns="45714">
            <a:normAutofit/>
          </a:bodyPr>
          <a:lstStyle>
            <a:lvl1pPr marL="0" indent="0">
              <a:buFontTx/>
              <a:buNone/>
              <a:defRPr sz="2000" b="1" i="0">
                <a:solidFill>
                  <a:srgbClr val="000000"/>
                </a:solidFill>
                <a:latin typeface="Arial"/>
                <a:cs typeface="Arial"/>
              </a:defRPr>
            </a:lvl1pPr>
            <a:lvl2pPr marL="457146" indent="0">
              <a:buFontTx/>
              <a:buNone/>
              <a:defRPr sz="2400">
                <a:solidFill>
                  <a:schemeClr val="bg1"/>
                </a:solidFill>
                <a:latin typeface="Akkurat"/>
                <a:cs typeface="Akkurat"/>
              </a:defRPr>
            </a:lvl2pPr>
            <a:lvl3pPr marL="914293" indent="0">
              <a:buFontTx/>
              <a:buNone/>
              <a:defRPr sz="2400">
                <a:solidFill>
                  <a:schemeClr val="bg1"/>
                </a:solidFill>
                <a:latin typeface="Akkurat"/>
                <a:cs typeface="Akkurat"/>
              </a:defRPr>
            </a:lvl3pPr>
            <a:lvl4pPr marL="1371440" indent="0">
              <a:buFontTx/>
              <a:buNone/>
              <a:defRPr sz="2400">
                <a:solidFill>
                  <a:schemeClr val="bg1"/>
                </a:solidFill>
                <a:latin typeface="Akkurat"/>
                <a:cs typeface="Akkurat"/>
              </a:defRPr>
            </a:lvl4pPr>
            <a:lvl5pPr marL="1828586" indent="0">
              <a:buFontTx/>
              <a:buNone/>
              <a:defRPr sz="2400">
                <a:solidFill>
                  <a:schemeClr val="bg1"/>
                </a:solidFill>
                <a:latin typeface="Akkurat"/>
                <a:cs typeface="Akkurat"/>
              </a:defRPr>
            </a:lvl5pPr>
          </a:lstStyle>
          <a:p>
            <a:pPr lvl="0"/>
            <a:r>
              <a:rPr lang="en-US" dirty="0"/>
              <a:t>Arial Bold Subhead 20 Points</a:t>
            </a:r>
          </a:p>
        </p:txBody>
      </p:sp>
    </p:spTree>
    <p:extLst>
      <p:ext uri="{BB962C8B-B14F-4D97-AF65-F5344CB8AC3E}">
        <p14:creationId xmlns:p14="http://schemas.microsoft.com/office/powerpoint/2010/main" val="249636495"/>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ertical Image RULE">
    <p:spTree>
      <p:nvGrpSpPr>
        <p:cNvPr id="1" name=""/>
        <p:cNvGrpSpPr/>
        <p:nvPr/>
      </p:nvGrpSpPr>
      <p:grpSpPr>
        <a:xfrm>
          <a:off x="0" y="0"/>
          <a:ext cx="0" cy="0"/>
          <a:chOff x="0" y="0"/>
          <a:chExt cx="0" cy="0"/>
        </a:xfrm>
      </p:grpSpPr>
      <p:sp>
        <p:nvSpPr>
          <p:cNvPr id="4" name="Text Placeholder 2"/>
          <p:cNvSpPr>
            <a:spLocks noGrp="1"/>
          </p:cNvSpPr>
          <p:nvPr>
            <p:ph type="body" sz="quarter" idx="12" hasCustomPrompt="1"/>
          </p:nvPr>
        </p:nvSpPr>
        <p:spPr>
          <a:xfrm>
            <a:off x="395536" y="1905676"/>
            <a:ext cx="2448272" cy="2826314"/>
          </a:xfrm>
        </p:spPr>
        <p:txBody>
          <a:bodyPr>
            <a:normAutofit/>
          </a:bodyPr>
          <a:lstStyle>
            <a:lvl1pPr marL="0" indent="0">
              <a:buFontTx/>
              <a:buNone/>
              <a:defRPr sz="2000" b="0">
                <a:solidFill>
                  <a:schemeClr val="tx1">
                    <a:lumMod val="85000"/>
                    <a:lumOff val="15000"/>
                  </a:schemeClr>
                </a:solidFill>
                <a:latin typeface="Calibri Light" panose="020F0302020204030204" pitchFamily="34" charset="0"/>
              </a:defRPr>
            </a:lvl1pPr>
          </a:lstStyle>
          <a:p>
            <a:r>
              <a:rPr lang="en-US" dirty="0"/>
              <a:t>Calibri Light in gray at 20 points.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p>
        </p:txBody>
      </p:sp>
      <p:sp>
        <p:nvSpPr>
          <p:cNvPr id="6" name="Text Placeholder 4"/>
          <p:cNvSpPr>
            <a:spLocks noGrp="1"/>
          </p:cNvSpPr>
          <p:nvPr>
            <p:ph type="body" sz="quarter" idx="38" hasCustomPrompt="1"/>
          </p:nvPr>
        </p:nvSpPr>
        <p:spPr>
          <a:xfrm>
            <a:off x="395536" y="195486"/>
            <a:ext cx="2448271" cy="1080120"/>
          </a:xfrm>
        </p:spPr>
        <p:txBody>
          <a:bodyPr anchor="b">
            <a:noAutofit/>
          </a:bodyPr>
          <a:lstStyle>
            <a:lvl1pPr marL="0" indent="0">
              <a:buFontTx/>
              <a:buNone/>
              <a:defRPr sz="3000" b="1">
                <a:latin typeface="Arial" panose="020B0604020202020204" pitchFamily="34" charset="0"/>
                <a:cs typeface="Arial" panose="020B0604020202020204" pitchFamily="34" charset="0"/>
              </a:defRPr>
            </a:lvl1pPr>
          </a:lstStyle>
          <a:p>
            <a:r>
              <a:rPr lang="en-US" dirty="0"/>
              <a:t>Arial Bold Title 30 Pts</a:t>
            </a:r>
          </a:p>
        </p:txBody>
      </p:sp>
      <p:cxnSp>
        <p:nvCxnSpPr>
          <p:cNvPr id="9" name="Straight Connector 8"/>
          <p:cNvCxnSpPr/>
          <p:nvPr userDrawn="1"/>
        </p:nvCxnSpPr>
        <p:spPr>
          <a:xfrm>
            <a:off x="395536" y="1275606"/>
            <a:ext cx="2376264" cy="0"/>
          </a:xfrm>
          <a:prstGeom prst="line">
            <a:avLst/>
          </a:prstGeom>
          <a:ln cap="rnd" cmpd="sng">
            <a:solidFill>
              <a:schemeClr val="bg1">
                <a:lumMod val="75000"/>
              </a:schemeClr>
            </a:solidFill>
            <a:prstDash val="sysDot"/>
          </a:ln>
          <a:effectLst/>
        </p:spPr>
        <p:style>
          <a:lnRef idx="2">
            <a:schemeClr val="accent1"/>
          </a:lnRef>
          <a:fillRef idx="0">
            <a:schemeClr val="accent1"/>
          </a:fillRef>
          <a:effectRef idx="1">
            <a:schemeClr val="accent1"/>
          </a:effectRef>
          <a:fontRef idx="minor">
            <a:schemeClr val="tx1"/>
          </a:fontRef>
        </p:style>
      </p:cxnSp>
      <p:sp>
        <p:nvSpPr>
          <p:cNvPr id="8" name="Picture Placeholder 9"/>
          <p:cNvSpPr>
            <a:spLocks noGrp="1"/>
          </p:cNvSpPr>
          <p:nvPr>
            <p:ph type="pic" sz="quarter" idx="10" hasCustomPrompt="1"/>
          </p:nvPr>
        </p:nvSpPr>
        <p:spPr>
          <a:xfrm>
            <a:off x="3203848" y="0"/>
            <a:ext cx="5940152" cy="5143500"/>
          </a:xfrm>
          <a:prstGeom prst="rect">
            <a:avLst/>
          </a:prstGeom>
          <a:blipFill dpi="0" rotWithShape="1">
            <a:blip r:embed="rId2">
              <a:extLst>
                <a:ext uri="{BEBA8EAE-BF5A-486C-A8C5-ECC9F3942E4B}">
                  <a14:imgProps xmlns:a14="http://schemas.microsoft.com/office/drawing/2010/main">
                    <a14:imgLayer r:embed="rId3">
                      <a14:imgEffect>
                        <a14:sharpenSoften amount="23000"/>
                      </a14:imgEffect>
                    </a14:imgLayer>
                  </a14:imgProps>
                </a:ext>
              </a:extLst>
            </a:blip>
            <a:srcRect/>
            <a:tile tx="0" ty="0" sx="100000" sy="100000" flip="none" algn="tl"/>
          </a:blipFill>
        </p:spPr>
        <p:txBody>
          <a:bodyPr lIns="91429" tIns="45714" rIns="91429" bIns="45714"/>
          <a:lstStyle>
            <a:lvl1pPr>
              <a:defRPr sz="2000"/>
            </a:lvl1pPr>
          </a:lstStyle>
          <a:p>
            <a:r>
              <a:rPr lang="en-US" dirty="0"/>
              <a:t>Large Image</a:t>
            </a:r>
          </a:p>
        </p:txBody>
      </p:sp>
      <p:sp>
        <p:nvSpPr>
          <p:cNvPr id="7" name="Text Placeholder 4"/>
          <p:cNvSpPr>
            <a:spLocks noGrp="1"/>
          </p:cNvSpPr>
          <p:nvPr>
            <p:ph type="body" sz="quarter" idx="39" hasCustomPrompt="1"/>
          </p:nvPr>
        </p:nvSpPr>
        <p:spPr>
          <a:xfrm>
            <a:off x="395536" y="1347614"/>
            <a:ext cx="2448271" cy="648072"/>
          </a:xfrm>
        </p:spPr>
        <p:txBody>
          <a:bodyPr anchor="b">
            <a:noAutofit/>
          </a:bodyPr>
          <a:lstStyle>
            <a:lvl1pPr marL="0" indent="0">
              <a:buFontTx/>
              <a:buNone/>
              <a:defRPr sz="2000" b="1">
                <a:latin typeface="Arial" panose="020B0604020202020204" pitchFamily="34" charset="0"/>
                <a:cs typeface="Arial" panose="020B0604020202020204" pitchFamily="34" charset="0"/>
              </a:defRPr>
            </a:lvl1pPr>
          </a:lstStyle>
          <a:p>
            <a:pPr lvl="0"/>
            <a:r>
              <a:rPr lang="en-US" dirty="0"/>
              <a:t>Arial Bold Subhead 20 Pts</a:t>
            </a:r>
          </a:p>
        </p:txBody>
      </p:sp>
    </p:spTree>
    <p:extLst>
      <p:ext uri="{BB962C8B-B14F-4D97-AF65-F5344CB8AC3E}">
        <p14:creationId xmlns:p14="http://schemas.microsoft.com/office/powerpoint/2010/main" val="2104932731"/>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Image">
    <p:spTree>
      <p:nvGrpSpPr>
        <p:cNvPr id="1" name=""/>
        <p:cNvGrpSpPr/>
        <p:nvPr/>
      </p:nvGrpSpPr>
      <p:grpSpPr>
        <a:xfrm>
          <a:off x="0" y="0"/>
          <a:ext cx="0" cy="0"/>
          <a:chOff x="0" y="0"/>
          <a:chExt cx="0" cy="0"/>
        </a:xfrm>
      </p:grpSpPr>
      <p:sp>
        <p:nvSpPr>
          <p:cNvPr id="4" name="Text Placeholder 2"/>
          <p:cNvSpPr>
            <a:spLocks noGrp="1"/>
          </p:cNvSpPr>
          <p:nvPr>
            <p:ph type="body" sz="quarter" idx="12" hasCustomPrompt="1"/>
          </p:nvPr>
        </p:nvSpPr>
        <p:spPr>
          <a:xfrm>
            <a:off x="395536" y="1905676"/>
            <a:ext cx="2448272" cy="2826314"/>
          </a:xfrm>
        </p:spPr>
        <p:txBody>
          <a:bodyPr>
            <a:normAutofit/>
          </a:bodyPr>
          <a:lstStyle>
            <a:lvl1pPr marL="0" indent="0">
              <a:buFontTx/>
              <a:buNone/>
              <a:defRPr sz="2000" b="0">
                <a:solidFill>
                  <a:schemeClr val="tx1">
                    <a:lumMod val="85000"/>
                    <a:lumOff val="15000"/>
                  </a:schemeClr>
                </a:solidFill>
                <a:latin typeface="Calibri Light" panose="020F0302020204030204" pitchFamily="34" charset="0"/>
              </a:defRPr>
            </a:lvl1pPr>
          </a:lstStyle>
          <a:p>
            <a:r>
              <a:rPr lang="en-US" dirty="0"/>
              <a:t>Calibri Light in gray at 20 points.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p>
        </p:txBody>
      </p:sp>
      <p:sp>
        <p:nvSpPr>
          <p:cNvPr id="6" name="Text Placeholder 4"/>
          <p:cNvSpPr>
            <a:spLocks noGrp="1"/>
          </p:cNvSpPr>
          <p:nvPr>
            <p:ph type="body" sz="quarter" idx="38" hasCustomPrompt="1"/>
          </p:nvPr>
        </p:nvSpPr>
        <p:spPr>
          <a:xfrm>
            <a:off x="395536" y="123478"/>
            <a:ext cx="2448271" cy="1152128"/>
          </a:xfrm>
        </p:spPr>
        <p:txBody>
          <a:bodyPr anchor="b">
            <a:noAutofit/>
          </a:bodyPr>
          <a:lstStyle>
            <a:lvl1pPr marL="0" indent="0">
              <a:buFontTx/>
              <a:buNone/>
              <a:defRPr sz="3000" b="1">
                <a:latin typeface="Arial" panose="020B0604020202020204" pitchFamily="34" charset="0"/>
                <a:cs typeface="Arial" panose="020B0604020202020204" pitchFamily="34" charset="0"/>
              </a:defRPr>
            </a:lvl1pPr>
          </a:lstStyle>
          <a:p>
            <a:r>
              <a:rPr lang="en-US" dirty="0"/>
              <a:t>Arial Bold Title 30 Pts</a:t>
            </a:r>
          </a:p>
        </p:txBody>
      </p:sp>
      <p:sp>
        <p:nvSpPr>
          <p:cNvPr id="8" name="Picture Placeholder 9"/>
          <p:cNvSpPr>
            <a:spLocks noGrp="1"/>
          </p:cNvSpPr>
          <p:nvPr>
            <p:ph type="pic" sz="quarter" idx="10" hasCustomPrompt="1"/>
          </p:nvPr>
        </p:nvSpPr>
        <p:spPr>
          <a:xfrm>
            <a:off x="3203848" y="0"/>
            <a:ext cx="5940152" cy="5143500"/>
          </a:xfrm>
          <a:prstGeom prst="rect">
            <a:avLst/>
          </a:prstGeom>
          <a:blipFill dpi="0" rotWithShape="1">
            <a:blip r:embed="rId2">
              <a:extLst>
                <a:ext uri="{BEBA8EAE-BF5A-486C-A8C5-ECC9F3942E4B}">
                  <a14:imgProps xmlns:a14="http://schemas.microsoft.com/office/drawing/2010/main">
                    <a14:imgLayer r:embed="rId3">
                      <a14:imgEffect>
                        <a14:sharpenSoften amount="23000"/>
                      </a14:imgEffect>
                    </a14:imgLayer>
                  </a14:imgProps>
                </a:ext>
              </a:extLst>
            </a:blip>
            <a:srcRect/>
            <a:tile tx="0" ty="0" sx="100000" sy="100000" flip="none" algn="tl"/>
          </a:blipFill>
        </p:spPr>
        <p:txBody>
          <a:bodyPr lIns="91429" tIns="45714" rIns="91429" bIns="45714"/>
          <a:lstStyle>
            <a:lvl1pPr>
              <a:defRPr sz="2000"/>
            </a:lvl1pPr>
          </a:lstStyle>
          <a:p>
            <a:r>
              <a:rPr lang="en-US" dirty="0"/>
              <a:t>Large Image</a:t>
            </a:r>
          </a:p>
        </p:txBody>
      </p:sp>
      <p:sp>
        <p:nvSpPr>
          <p:cNvPr id="7" name="Text Placeholder 4"/>
          <p:cNvSpPr>
            <a:spLocks noGrp="1"/>
          </p:cNvSpPr>
          <p:nvPr>
            <p:ph type="body" sz="quarter" idx="39" hasCustomPrompt="1"/>
          </p:nvPr>
        </p:nvSpPr>
        <p:spPr>
          <a:xfrm>
            <a:off x="395536" y="1347614"/>
            <a:ext cx="2448271" cy="648072"/>
          </a:xfrm>
        </p:spPr>
        <p:txBody>
          <a:bodyPr anchor="b">
            <a:noAutofit/>
          </a:bodyPr>
          <a:lstStyle>
            <a:lvl1pPr marL="0" indent="0">
              <a:buFontTx/>
              <a:buNone/>
              <a:defRPr sz="2000" b="1">
                <a:latin typeface="Arial" panose="020B0604020202020204" pitchFamily="34" charset="0"/>
                <a:cs typeface="Arial" panose="020B0604020202020204" pitchFamily="34" charset="0"/>
              </a:defRPr>
            </a:lvl1pPr>
          </a:lstStyle>
          <a:p>
            <a:pPr lvl="0"/>
            <a:r>
              <a:rPr lang="en-US" dirty="0"/>
              <a:t>Arial Bold Subhead 20 Pts</a:t>
            </a:r>
          </a:p>
        </p:txBody>
      </p:sp>
    </p:spTree>
    <p:extLst>
      <p:ext uri="{BB962C8B-B14F-4D97-AF65-F5344CB8AC3E}">
        <p14:creationId xmlns:p14="http://schemas.microsoft.com/office/powerpoint/2010/main" val="116244830"/>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ertical Image w/ Bars">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3203848" y="0"/>
            <a:ext cx="5940152" cy="5143500"/>
          </a:xfrm>
          <a:prstGeom prst="rect">
            <a:avLst/>
          </a:prstGeom>
          <a:blipFill dpi="0" rotWithShape="1">
            <a:blip r:embed="rId2">
              <a:extLst>
                <a:ext uri="{BEBA8EAE-BF5A-486C-A8C5-ECC9F3942E4B}">
                  <a14:imgProps xmlns:a14="http://schemas.microsoft.com/office/drawing/2010/main">
                    <a14:imgLayer r:embed="rId3">
                      <a14:imgEffect>
                        <a14:sharpenSoften amount="23000"/>
                      </a14:imgEffect>
                    </a14:imgLayer>
                  </a14:imgProps>
                </a:ext>
              </a:extLst>
            </a:blip>
            <a:srcRect/>
            <a:tile tx="0" ty="0" sx="100000" sy="100000" flip="none" algn="tl"/>
          </a:blipFill>
        </p:spPr>
        <p:txBody>
          <a:bodyPr lIns="91429" tIns="45714" rIns="91429" bIns="45714"/>
          <a:lstStyle>
            <a:lvl1pPr>
              <a:defRPr sz="2000"/>
            </a:lvl1pPr>
          </a:lstStyle>
          <a:p>
            <a:r>
              <a:rPr lang="en-US" dirty="0"/>
              <a:t>Large Image</a:t>
            </a:r>
          </a:p>
        </p:txBody>
      </p:sp>
      <p:sp>
        <p:nvSpPr>
          <p:cNvPr id="6" name="Text Placeholder 5"/>
          <p:cNvSpPr>
            <a:spLocks noGrp="1"/>
          </p:cNvSpPr>
          <p:nvPr>
            <p:ph type="body" sz="quarter" idx="12" hasCustomPrompt="1"/>
          </p:nvPr>
        </p:nvSpPr>
        <p:spPr>
          <a:xfrm>
            <a:off x="395536" y="1671650"/>
            <a:ext cx="2448272" cy="756084"/>
          </a:xfrm>
          <a:prstGeom prst="rect">
            <a:avLst/>
          </a:prstGeom>
        </p:spPr>
        <p:txBody>
          <a:bodyPr vert="horz" lIns="91429" tIns="45714" rIns="91429" bIns="45714">
            <a:normAutofit/>
          </a:bodyPr>
          <a:lstStyle>
            <a:lvl1pPr marL="0" indent="0">
              <a:buFontTx/>
              <a:buNone/>
              <a:defRPr sz="2000" b="0" i="0">
                <a:solidFill>
                  <a:schemeClr val="tx1">
                    <a:lumMod val="85000"/>
                    <a:lumOff val="15000"/>
                  </a:schemeClr>
                </a:solidFill>
                <a:latin typeface="Calibri Light"/>
                <a:cs typeface="Calibri Light"/>
              </a:defRPr>
            </a:lvl1pPr>
            <a:lvl2pPr marL="457146" indent="0">
              <a:buFontTx/>
              <a:buNone/>
              <a:defRPr sz="1400">
                <a:solidFill>
                  <a:srgbClr val="FF0000"/>
                </a:solidFill>
                <a:latin typeface="Akkurat"/>
                <a:cs typeface="Akkurat"/>
              </a:defRPr>
            </a:lvl2pPr>
            <a:lvl3pPr marL="914293" indent="0">
              <a:buFontTx/>
              <a:buNone/>
              <a:defRPr sz="1400">
                <a:solidFill>
                  <a:srgbClr val="FF0000"/>
                </a:solidFill>
                <a:latin typeface="Akkurat"/>
                <a:cs typeface="Akkurat"/>
              </a:defRPr>
            </a:lvl3pPr>
            <a:lvl4pPr marL="1371440" indent="0">
              <a:buFontTx/>
              <a:buNone/>
              <a:defRPr sz="1400">
                <a:solidFill>
                  <a:srgbClr val="FF0000"/>
                </a:solidFill>
                <a:latin typeface="Akkurat"/>
                <a:cs typeface="Akkurat"/>
              </a:defRPr>
            </a:lvl4pPr>
            <a:lvl5pPr marL="1828586" indent="0">
              <a:buFontTx/>
              <a:buNone/>
              <a:defRPr sz="1400">
                <a:solidFill>
                  <a:srgbClr val="FF0000"/>
                </a:solidFill>
                <a:latin typeface="Akkurat"/>
                <a:cs typeface="Akkurat"/>
              </a:defRPr>
            </a:lvl5pPr>
          </a:lstStyle>
          <a:p>
            <a:pPr lvl="0"/>
            <a:r>
              <a:rPr lang="en-US" dirty="0"/>
              <a:t>Body copy</a:t>
            </a:r>
          </a:p>
        </p:txBody>
      </p:sp>
      <p:sp>
        <p:nvSpPr>
          <p:cNvPr id="20" name="Text Placeholder 4"/>
          <p:cNvSpPr>
            <a:spLocks noGrp="1"/>
          </p:cNvSpPr>
          <p:nvPr>
            <p:ph type="body" sz="quarter" idx="38" hasCustomPrompt="1"/>
          </p:nvPr>
        </p:nvSpPr>
        <p:spPr>
          <a:xfrm>
            <a:off x="395536" y="141480"/>
            <a:ext cx="2448271" cy="1044116"/>
          </a:xfrm>
        </p:spPr>
        <p:txBody>
          <a:bodyPr anchor="b">
            <a:noAutofit/>
          </a:bodyPr>
          <a:lstStyle>
            <a:lvl1pPr marL="0" indent="0">
              <a:buFontTx/>
              <a:buNone/>
              <a:defRPr sz="3000" b="1" baseline="0">
                <a:latin typeface="Arial" panose="020B0604020202020204" pitchFamily="34" charset="0"/>
                <a:cs typeface="Arial" panose="020B0604020202020204" pitchFamily="34" charset="0"/>
              </a:defRPr>
            </a:lvl1pPr>
          </a:lstStyle>
          <a:p>
            <a:r>
              <a:rPr lang="en-US" dirty="0"/>
              <a:t>Arial Bold Title 30 Pts</a:t>
            </a:r>
          </a:p>
        </p:txBody>
      </p:sp>
      <p:cxnSp>
        <p:nvCxnSpPr>
          <p:cNvPr id="24" name="Straight Connector 23"/>
          <p:cNvCxnSpPr/>
          <p:nvPr userDrawn="1"/>
        </p:nvCxnSpPr>
        <p:spPr>
          <a:xfrm>
            <a:off x="467544" y="1275606"/>
            <a:ext cx="2376264" cy="0"/>
          </a:xfrm>
          <a:prstGeom prst="line">
            <a:avLst/>
          </a:prstGeom>
          <a:ln cap="rnd" cmpd="sng">
            <a:solidFill>
              <a:schemeClr val="bg1">
                <a:lumMod val="75000"/>
              </a:schemeClr>
            </a:solidFill>
            <a:prstDash val="sysDot"/>
          </a:ln>
          <a:effectLst/>
        </p:spPr>
        <p:style>
          <a:lnRef idx="2">
            <a:schemeClr val="accent1"/>
          </a:lnRef>
          <a:fillRef idx="0">
            <a:schemeClr val="accent1"/>
          </a:fillRef>
          <a:effectRef idx="1">
            <a:schemeClr val="accent1"/>
          </a:effectRef>
          <a:fontRef idx="minor">
            <a:schemeClr val="tx1"/>
          </a:fontRef>
        </p:style>
      </p:cxnSp>
      <p:sp>
        <p:nvSpPr>
          <p:cNvPr id="28" name="Text Placeholder 5"/>
          <p:cNvSpPr>
            <a:spLocks noGrp="1"/>
          </p:cNvSpPr>
          <p:nvPr>
            <p:ph type="body" sz="quarter" idx="46" hasCustomPrompt="1"/>
          </p:nvPr>
        </p:nvSpPr>
        <p:spPr>
          <a:xfrm>
            <a:off x="395536" y="2967794"/>
            <a:ext cx="2448272" cy="756084"/>
          </a:xfrm>
          <a:prstGeom prst="rect">
            <a:avLst/>
          </a:prstGeom>
        </p:spPr>
        <p:txBody>
          <a:bodyPr vert="horz" lIns="91429" tIns="45714" rIns="91429" bIns="45714">
            <a:normAutofit/>
          </a:bodyPr>
          <a:lstStyle>
            <a:lvl1pPr marL="0" indent="0">
              <a:buFontTx/>
              <a:buNone/>
              <a:defRPr sz="2000" b="0" i="0">
                <a:solidFill>
                  <a:schemeClr val="tx1">
                    <a:lumMod val="85000"/>
                    <a:lumOff val="15000"/>
                  </a:schemeClr>
                </a:solidFill>
                <a:latin typeface="Calibri Light"/>
                <a:cs typeface="Calibri Light"/>
              </a:defRPr>
            </a:lvl1pPr>
            <a:lvl2pPr marL="457146" indent="0">
              <a:buFontTx/>
              <a:buNone/>
              <a:defRPr sz="1400">
                <a:solidFill>
                  <a:srgbClr val="FF0000"/>
                </a:solidFill>
                <a:latin typeface="Akkurat"/>
                <a:cs typeface="Akkurat"/>
              </a:defRPr>
            </a:lvl2pPr>
            <a:lvl3pPr marL="914293" indent="0">
              <a:buFontTx/>
              <a:buNone/>
              <a:defRPr sz="1400">
                <a:solidFill>
                  <a:srgbClr val="FF0000"/>
                </a:solidFill>
                <a:latin typeface="Akkurat"/>
                <a:cs typeface="Akkurat"/>
              </a:defRPr>
            </a:lvl3pPr>
            <a:lvl4pPr marL="1371440" indent="0">
              <a:buFontTx/>
              <a:buNone/>
              <a:defRPr sz="1400">
                <a:solidFill>
                  <a:srgbClr val="FF0000"/>
                </a:solidFill>
                <a:latin typeface="Akkurat"/>
                <a:cs typeface="Akkurat"/>
              </a:defRPr>
            </a:lvl4pPr>
            <a:lvl5pPr marL="1828586" indent="0">
              <a:buFontTx/>
              <a:buNone/>
              <a:defRPr sz="1400">
                <a:solidFill>
                  <a:srgbClr val="FF0000"/>
                </a:solidFill>
                <a:latin typeface="Akkurat"/>
                <a:cs typeface="Akkurat"/>
              </a:defRPr>
            </a:lvl5pPr>
          </a:lstStyle>
          <a:p>
            <a:pPr lvl="0"/>
            <a:r>
              <a:rPr lang="en-US" dirty="0"/>
              <a:t>Body copy</a:t>
            </a:r>
          </a:p>
        </p:txBody>
      </p:sp>
      <p:sp>
        <p:nvSpPr>
          <p:cNvPr id="30" name="Text Placeholder 5"/>
          <p:cNvSpPr>
            <a:spLocks noGrp="1"/>
          </p:cNvSpPr>
          <p:nvPr>
            <p:ph type="body" sz="quarter" idx="48" hasCustomPrompt="1"/>
          </p:nvPr>
        </p:nvSpPr>
        <p:spPr>
          <a:xfrm>
            <a:off x="395536" y="4263938"/>
            <a:ext cx="2448272" cy="756084"/>
          </a:xfrm>
          <a:prstGeom prst="rect">
            <a:avLst/>
          </a:prstGeom>
        </p:spPr>
        <p:txBody>
          <a:bodyPr vert="horz" lIns="91429" tIns="45714" rIns="91429" bIns="45714">
            <a:normAutofit/>
          </a:bodyPr>
          <a:lstStyle>
            <a:lvl1pPr marL="0" indent="0">
              <a:buFontTx/>
              <a:buNone/>
              <a:defRPr sz="2000" b="0" i="0">
                <a:solidFill>
                  <a:schemeClr val="tx1">
                    <a:lumMod val="85000"/>
                    <a:lumOff val="15000"/>
                  </a:schemeClr>
                </a:solidFill>
                <a:latin typeface="Calibri Light"/>
                <a:cs typeface="Calibri Light"/>
              </a:defRPr>
            </a:lvl1pPr>
            <a:lvl2pPr marL="457146" indent="0">
              <a:buFontTx/>
              <a:buNone/>
              <a:defRPr sz="1400">
                <a:solidFill>
                  <a:srgbClr val="FF0000"/>
                </a:solidFill>
                <a:latin typeface="Akkurat"/>
                <a:cs typeface="Akkurat"/>
              </a:defRPr>
            </a:lvl2pPr>
            <a:lvl3pPr marL="914293" indent="0">
              <a:buFontTx/>
              <a:buNone/>
              <a:defRPr sz="1400">
                <a:solidFill>
                  <a:srgbClr val="FF0000"/>
                </a:solidFill>
                <a:latin typeface="Akkurat"/>
                <a:cs typeface="Akkurat"/>
              </a:defRPr>
            </a:lvl3pPr>
            <a:lvl4pPr marL="1371440" indent="0">
              <a:buFontTx/>
              <a:buNone/>
              <a:defRPr sz="1400">
                <a:solidFill>
                  <a:srgbClr val="FF0000"/>
                </a:solidFill>
                <a:latin typeface="Akkurat"/>
                <a:cs typeface="Akkurat"/>
              </a:defRPr>
            </a:lvl4pPr>
            <a:lvl5pPr marL="1828586" indent="0">
              <a:buFontTx/>
              <a:buNone/>
              <a:defRPr sz="1400">
                <a:solidFill>
                  <a:srgbClr val="FF0000"/>
                </a:solidFill>
                <a:latin typeface="Akkurat"/>
                <a:cs typeface="Akkurat"/>
              </a:defRPr>
            </a:lvl5pPr>
          </a:lstStyle>
          <a:p>
            <a:pPr lvl="0"/>
            <a:r>
              <a:rPr lang="en-US" dirty="0"/>
              <a:t>Body copy</a:t>
            </a:r>
          </a:p>
        </p:txBody>
      </p:sp>
      <p:cxnSp>
        <p:nvCxnSpPr>
          <p:cNvPr id="41" name="Straight Connector 40"/>
          <p:cNvCxnSpPr/>
          <p:nvPr userDrawn="1"/>
        </p:nvCxnSpPr>
        <p:spPr>
          <a:xfrm>
            <a:off x="539552" y="2571750"/>
            <a:ext cx="1440160" cy="0"/>
          </a:xfrm>
          <a:prstGeom prst="line">
            <a:avLst/>
          </a:prstGeom>
          <a:ln cap="rnd" cmpd="sng">
            <a:solidFill>
              <a:schemeClr val="bg1">
                <a:lumMod val="75000"/>
              </a:scheme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userDrawn="1"/>
        </p:nvCxnSpPr>
        <p:spPr>
          <a:xfrm>
            <a:off x="539552" y="3867894"/>
            <a:ext cx="1440160" cy="0"/>
          </a:xfrm>
          <a:prstGeom prst="line">
            <a:avLst/>
          </a:prstGeom>
          <a:ln cap="rnd" cmpd="sng">
            <a:solidFill>
              <a:schemeClr val="bg1">
                <a:lumMod val="75000"/>
              </a:schemeClr>
            </a:solidFill>
            <a:prstDash val="sysDot"/>
          </a:ln>
          <a:effectLst/>
        </p:spPr>
        <p:style>
          <a:lnRef idx="2">
            <a:schemeClr val="accent1"/>
          </a:lnRef>
          <a:fillRef idx="0">
            <a:schemeClr val="accent1"/>
          </a:fillRef>
          <a:effectRef idx="1">
            <a:schemeClr val="accent1"/>
          </a:effectRef>
          <a:fontRef idx="minor">
            <a:schemeClr val="tx1"/>
          </a:fontRef>
        </p:style>
      </p:cxnSp>
      <p:sp>
        <p:nvSpPr>
          <p:cNvPr id="13" name="Text Placeholder 4"/>
          <p:cNvSpPr>
            <a:spLocks noGrp="1"/>
          </p:cNvSpPr>
          <p:nvPr>
            <p:ph type="body" sz="quarter" idx="39" hasCustomPrompt="1"/>
          </p:nvPr>
        </p:nvSpPr>
        <p:spPr>
          <a:xfrm>
            <a:off x="395536" y="1293608"/>
            <a:ext cx="2448271" cy="378042"/>
          </a:xfrm>
        </p:spPr>
        <p:txBody>
          <a:bodyPr anchor="b">
            <a:noAutofit/>
          </a:bodyPr>
          <a:lstStyle>
            <a:lvl1pPr marL="0" indent="0">
              <a:buFontTx/>
              <a:buNone/>
              <a:defRPr sz="2000" b="1">
                <a:latin typeface="Arial" panose="020B0604020202020204" pitchFamily="34" charset="0"/>
                <a:cs typeface="Arial" panose="020B0604020202020204" pitchFamily="34" charset="0"/>
              </a:defRPr>
            </a:lvl1pPr>
          </a:lstStyle>
          <a:p>
            <a:r>
              <a:rPr lang="en-US" dirty="0"/>
              <a:t>Title</a:t>
            </a:r>
          </a:p>
        </p:txBody>
      </p:sp>
      <p:sp>
        <p:nvSpPr>
          <p:cNvPr id="14" name="Text Placeholder 4"/>
          <p:cNvSpPr>
            <a:spLocks noGrp="1"/>
          </p:cNvSpPr>
          <p:nvPr>
            <p:ph type="body" sz="quarter" idx="50" hasCustomPrompt="1"/>
          </p:nvPr>
        </p:nvSpPr>
        <p:spPr>
          <a:xfrm>
            <a:off x="395536" y="2589752"/>
            <a:ext cx="2448271" cy="378042"/>
          </a:xfrm>
        </p:spPr>
        <p:txBody>
          <a:bodyPr anchor="b">
            <a:noAutofit/>
          </a:bodyPr>
          <a:lstStyle>
            <a:lvl1pPr marL="0" indent="0">
              <a:buFontTx/>
              <a:buNone/>
              <a:defRPr sz="2000" b="1">
                <a:latin typeface="Arial" panose="020B0604020202020204" pitchFamily="34" charset="0"/>
                <a:cs typeface="Arial" panose="020B0604020202020204" pitchFamily="34" charset="0"/>
              </a:defRPr>
            </a:lvl1pPr>
          </a:lstStyle>
          <a:p>
            <a:r>
              <a:rPr lang="en-US" dirty="0"/>
              <a:t>Title</a:t>
            </a:r>
          </a:p>
        </p:txBody>
      </p:sp>
      <p:sp>
        <p:nvSpPr>
          <p:cNvPr id="15" name="Text Placeholder 4"/>
          <p:cNvSpPr>
            <a:spLocks noGrp="1"/>
          </p:cNvSpPr>
          <p:nvPr>
            <p:ph type="body" sz="quarter" idx="51" hasCustomPrompt="1"/>
          </p:nvPr>
        </p:nvSpPr>
        <p:spPr>
          <a:xfrm>
            <a:off x="395536" y="3885896"/>
            <a:ext cx="2448271" cy="378042"/>
          </a:xfrm>
        </p:spPr>
        <p:txBody>
          <a:bodyPr anchor="b">
            <a:noAutofit/>
          </a:bodyPr>
          <a:lstStyle>
            <a:lvl1pPr marL="0" indent="0">
              <a:buFontTx/>
              <a:buNone/>
              <a:defRPr sz="2000" b="1">
                <a:latin typeface="Arial" panose="020B0604020202020204" pitchFamily="34" charset="0"/>
                <a:cs typeface="Arial" panose="020B0604020202020204" pitchFamily="34" charset="0"/>
              </a:defRPr>
            </a:lvl1pPr>
          </a:lstStyle>
          <a:p>
            <a:r>
              <a:rPr lang="en-US" dirty="0"/>
              <a:t>Title</a:t>
            </a:r>
          </a:p>
        </p:txBody>
      </p:sp>
    </p:spTree>
    <p:extLst>
      <p:ext uri="{BB962C8B-B14F-4D97-AF65-F5344CB8AC3E}">
        <p14:creationId xmlns:p14="http://schemas.microsoft.com/office/powerpoint/2010/main" val="1625700540"/>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losing Slide SSC">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0" y="0"/>
            <a:ext cx="9144000" cy="3597864"/>
          </a:xfrm>
          <a:prstGeom prst="rect">
            <a:avLst/>
          </a:prstGeom>
          <a:blipFill>
            <a:blip r:embed="rId2"/>
            <a:tile tx="0" ty="0" sx="100000" sy="100000" flip="none" algn="tl"/>
          </a:blipFill>
        </p:spPr>
        <p:txBody>
          <a:bodyPr lIns="91429" tIns="45714" rIns="91429" bIns="45714"/>
          <a:lstStyle>
            <a:lvl1pPr>
              <a:defRPr sz="2000"/>
            </a:lvl1pPr>
          </a:lstStyle>
          <a:p>
            <a:r>
              <a:rPr lang="en-US" dirty="0"/>
              <a:t>Large Image</a:t>
            </a:r>
          </a:p>
        </p:txBody>
      </p:sp>
      <p:sp>
        <p:nvSpPr>
          <p:cNvPr id="11" name="Text Placeholder 5"/>
          <p:cNvSpPr>
            <a:spLocks noGrp="1"/>
          </p:cNvSpPr>
          <p:nvPr>
            <p:ph type="body" sz="quarter" idx="4294967295" hasCustomPrompt="1"/>
          </p:nvPr>
        </p:nvSpPr>
        <p:spPr>
          <a:xfrm>
            <a:off x="323528" y="3867894"/>
            <a:ext cx="4752527" cy="941915"/>
          </a:xfrm>
        </p:spPr>
        <p:txBody>
          <a:bodyPr anchor="b" anchorCtr="0">
            <a:noAutofit/>
          </a:bodyPr>
          <a:lstStyle>
            <a:lvl1pPr>
              <a:defRPr>
                <a:solidFill>
                  <a:schemeClr val="tx1">
                    <a:lumMod val="85000"/>
                    <a:lumOff val="15000"/>
                  </a:schemeClr>
                </a:solidFill>
              </a:defRPr>
            </a:lvl1pPr>
          </a:lstStyle>
          <a:p>
            <a:r>
              <a:rPr lang="en-US" dirty="0"/>
              <a:t>Speaker </a:t>
            </a:r>
            <a:r>
              <a:rPr lang="en-US" b="0" dirty="0">
                <a:solidFill>
                  <a:schemeClr val="tx1">
                    <a:lumMod val="65000"/>
                    <a:lumOff val="35000"/>
                  </a:schemeClr>
                </a:solidFill>
                <a:latin typeface="Calibri Light"/>
                <a:cs typeface="Calibri Light"/>
              </a:rPr>
              <a:t>| Contact Info </a:t>
            </a:r>
          </a:p>
        </p:txBody>
      </p:sp>
      <p:pic>
        <p:nvPicPr>
          <p:cNvPr id="6" name="Picture 5">
            <a:extLst>
              <a:ext uri="{FF2B5EF4-FFF2-40B4-BE49-F238E27FC236}">
                <a16:creationId xmlns:a16="http://schemas.microsoft.com/office/drawing/2014/main" id="{0E76C98B-69C3-48D6-8ACB-8BA4F51E6F9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65485" y="4053170"/>
            <a:ext cx="1854987" cy="750828"/>
          </a:xfrm>
          <a:prstGeom prst="rect">
            <a:avLst/>
          </a:prstGeom>
        </p:spPr>
      </p:pic>
    </p:spTree>
    <p:extLst>
      <p:ext uri="{BB962C8B-B14F-4D97-AF65-F5344CB8AC3E}">
        <p14:creationId xmlns:p14="http://schemas.microsoft.com/office/powerpoint/2010/main" val="2134620057"/>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4022900-6042-614C-B879-FCAC9AB848D4}" type="datetimeFigureOut">
              <a:rPr lang="en-US" smtClean="0"/>
              <a:t>5/26/2020</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ECEB389-514E-3A4F-9189-069402B7FC3B}" type="slidenum">
              <a:rPr lang="en-US" smtClean="0"/>
              <a:t>‹#›</a:t>
            </a:fld>
            <a:endParaRPr lang="en-US"/>
          </a:p>
        </p:txBody>
      </p:sp>
    </p:spTree>
    <p:extLst>
      <p:ext uri="{BB962C8B-B14F-4D97-AF65-F5344CB8AC3E}">
        <p14:creationId xmlns:p14="http://schemas.microsoft.com/office/powerpoint/2010/main" val="2322386140"/>
      </p:ext>
    </p:extLst>
  </p:cSld>
  <p:clrMap bg1="lt1" tx1="dk1" bg2="lt2" tx2="dk2" accent1="accent1" accent2="accent2" accent3="accent3" accent4="accent4" accent5="accent5" accent6="accent6" hlink="hlink" folHlink="folHlink"/>
  <p:sldLayoutIdLst>
    <p:sldLayoutId id="2147483962" r:id="rId1"/>
    <p:sldLayoutId id="2147483959" r:id="rId2"/>
    <p:sldLayoutId id="2147483954" r:id="rId3"/>
    <p:sldLayoutId id="2147483941" r:id="rId4"/>
    <p:sldLayoutId id="2147483967" r:id="rId5"/>
    <p:sldLayoutId id="2147483963" r:id="rId6"/>
    <p:sldLayoutId id="2147483966" r:id="rId7"/>
    <p:sldLayoutId id="2147483942" r:id="rId8"/>
    <p:sldLayoutId id="2147483965" r:id="rId9"/>
  </p:sldLayoutIdLst>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txStyles>
    <p:titleStyle>
      <a:lvl1pPr algn="ctr" defTabSz="457200" rtl="0" eaLnBrk="1" latinLnBrk="0" hangingPunct="1">
        <a:spcBef>
          <a:spcPct val="0"/>
        </a:spcBef>
        <a:buNone/>
        <a:defRPr sz="3200" b="1"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457200" rtl="0" eaLnBrk="1" latinLnBrk="0" hangingPunct="1">
        <a:spcBef>
          <a:spcPct val="20000"/>
        </a:spcBef>
        <a:buFontTx/>
        <a:buNone/>
        <a:defRPr sz="2400" b="1"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000" kern="1200">
          <a:solidFill>
            <a:schemeClr val="tx1">
              <a:lumMod val="85000"/>
              <a:lumOff val="15000"/>
            </a:schemeClr>
          </a:solidFill>
          <a:latin typeface="Calibri Light" panose="020F0302020204030204" pitchFamily="34" charset="0"/>
          <a:ea typeface="+mn-ea"/>
          <a:cs typeface="+mn-cs"/>
        </a:defRPr>
      </a:lvl2pPr>
      <a:lvl3pPr marL="1143000" indent="-228600" algn="l" defTabSz="457200" rtl="0" eaLnBrk="1" latinLnBrk="0" hangingPunct="1">
        <a:spcBef>
          <a:spcPct val="20000"/>
        </a:spcBef>
        <a:buFont typeface="Arial"/>
        <a:buChar char="•"/>
        <a:defRPr sz="2000" kern="1200">
          <a:solidFill>
            <a:schemeClr val="tx1">
              <a:lumMod val="85000"/>
              <a:lumOff val="15000"/>
            </a:schemeClr>
          </a:solidFill>
          <a:latin typeface="Calibri Light" panose="020F0302020204030204" pitchFamily="34" charset="0"/>
          <a:ea typeface="+mn-ea"/>
          <a:cs typeface="+mn-cs"/>
        </a:defRPr>
      </a:lvl3pPr>
      <a:lvl4pPr marL="1600200" indent="-228600" algn="l" defTabSz="457200" rtl="0" eaLnBrk="1" latinLnBrk="0" hangingPunct="1">
        <a:spcBef>
          <a:spcPct val="20000"/>
        </a:spcBef>
        <a:buFont typeface="Arial"/>
        <a:buChar char="–"/>
        <a:defRPr sz="2000" kern="1200">
          <a:solidFill>
            <a:schemeClr val="tx1">
              <a:lumMod val="85000"/>
              <a:lumOff val="15000"/>
            </a:schemeClr>
          </a:solidFill>
          <a:latin typeface="Calibri Light" panose="020F0302020204030204" pitchFamily="34" charset="0"/>
          <a:ea typeface="+mn-ea"/>
          <a:cs typeface="+mn-cs"/>
        </a:defRPr>
      </a:lvl4pPr>
      <a:lvl5pPr marL="2057400" indent="-228600" algn="l" defTabSz="457200" rtl="0" eaLnBrk="1" latinLnBrk="0" hangingPunct="1">
        <a:spcBef>
          <a:spcPct val="20000"/>
        </a:spcBef>
        <a:buFont typeface="Arial"/>
        <a:buChar char="»"/>
        <a:defRPr sz="2000" kern="1200">
          <a:solidFill>
            <a:schemeClr val="tx1">
              <a:lumMod val="85000"/>
              <a:lumOff val="15000"/>
            </a:schemeClr>
          </a:solidFill>
          <a:latin typeface="Calibri Light" panose="020F030202020403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5.png"/><Relationship Id="rId5" Type="http://schemas.openxmlformats.org/officeDocument/2006/relationships/image" Target="../media/image1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9.xml"/><Relationship Id="rId7" Type="http://schemas.openxmlformats.org/officeDocument/2006/relationships/image" Target="../media/image14.jpe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4294967295"/>
          </p:nvPr>
        </p:nvSpPr>
        <p:spPr>
          <a:xfrm>
            <a:off x="323528" y="4006099"/>
            <a:ext cx="6192688" cy="887909"/>
          </a:xfrm>
        </p:spPr>
        <p:txBody>
          <a:bodyPr anchor="b" anchorCtr="0">
            <a:noAutofit/>
          </a:bodyPr>
          <a:lstStyle/>
          <a:p>
            <a:r>
              <a:rPr lang="en-US" sz="2400" dirty="0"/>
              <a:t>Steel Bridge Industry Update</a:t>
            </a:r>
            <a:endParaRPr lang="en-US" sz="2400" b="0" dirty="0">
              <a:solidFill>
                <a:schemeClr val="tx1">
                  <a:lumMod val="65000"/>
                  <a:lumOff val="35000"/>
                </a:schemeClr>
              </a:solidFill>
              <a:latin typeface="Calibri Light"/>
              <a:cs typeface="Calibri Light"/>
            </a:endParaRPr>
          </a:p>
          <a:p>
            <a:r>
              <a:rPr lang="en-US" sz="2000" b="0" dirty="0">
                <a:solidFill>
                  <a:schemeClr val="tx1">
                    <a:lumMod val="85000"/>
                    <a:lumOff val="15000"/>
                  </a:schemeClr>
                </a:solidFill>
                <a:latin typeface="Calibri Light"/>
                <a:cs typeface="Calibri Light"/>
              </a:rPr>
              <a:t>Jeff Carlson, PE – NSBA Director of Market Development</a:t>
            </a:r>
          </a:p>
        </p:txBody>
      </p:sp>
      <p:pic>
        <p:nvPicPr>
          <p:cNvPr id="7" name="Picture Placeholder 6" descr="A bridge over a body of water&#10;&#10;Description automatically generated">
            <a:extLst>
              <a:ext uri="{FF2B5EF4-FFF2-40B4-BE49-F238E27FC236}">
                <a16:creationId xmlns:a16="http://schemas.microsoft.com/office/drawing/2014/main" id="{E151811E-0546-45ED-B818-5A5C374F69E2}"/>
              </a:ext>
            </a:extLst>
          </p:cNvPr>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t="23773" b="23773"/>
          <a:stretch>
            <a:fillRect/>
          </a:stretch>
        </p:blipFill>
        <p:spPr/>
      </p:pic>
      <p:pic>
        <p:nvPicPr>
          <p:cNvPr id="5" name="Audio 4">
            <a:hlinkClick r:id="" action="ppaction://media"/>
            <a:extLst>
              <a:ext uri="{FF2B5EF4-FFF2-40B4-BE49-F238E27FC236}">
                <a16:creationId xmlns:a16="http://schemas.microsoft.com/office/drawing/2014/main" id="{2FC70667-0AD4-4176-9C0B-0F56E2B818E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18500" y="4318000"/>
            <a:ext cx="609600" cy="609600"/>
          </a:xfrm>
          <a:prstGeom prst="rect">
            <a:avLst/>
          </a:prstGeom>
        </p:spPr>
      </p:pic>
    </p:spTree>
    <p:extLst>
      <p:ext uri="{BB962C8B-B14F-4D97-AF65-F5344CB8AC3E}">
        <p14:creationId xmlns:p14="http://schemas.microsoft.com/office/powerpoint/2010/main" val="49095925"/>
      </p:ext>
    </p:extLst>
  </p:cSld>
  <p:clrMapOvr>
    <a:masterClrMapping/>
  </p:clrMapOvr>
  <mc:AlternateContent xmlns:mc="http://schemas.openxmlformats.org/markup-compatibility/2006">
    <mc:Choice xmlns:p14="http://schemas.microsoft.com/office/powerpoint/2010/main" Requires="p14">
      <p:transition p14:dur="0" advTm="14192"/>
    </mc:Choice>
    <mc:Fallback>
      <p:transition advTm="141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95536" y="1307155"/>
            <a:ext cx="5112568" cy="3496843"/>
          </a:xfrm>
        </p:spPr>
        <p:txBody>
          <a:bodyPr/>
          <a:lstStyle/>
          <a:p>
            <a:endParaRPr lang="en-US" altLang="en-US" dirty="0">
              <a:ea typeface="Adobe Fan Heiti Std B" pitchFamily="34" charset="-128"/>
            </a:endParaRPr>
          </a:p>
        </p:txBody>
      </p:sp>
      <p:sp>
        <p:nvSpPr>
          <p:cNvPr id="3" name="Text Placeholder 2"/>
          <p:cNvSpPr>
            <a:spLocks noGrp="1"/>
          </p:cNvSpPr>
          <p:nvPr>
            <p:ph type="body" sz="quarter" idx="38"/>
          </p:nvPr>
        </p:nvSpPr>
        <p:spPr/>
        <p:txBody>
          <a:bodyPr/>
          <a:lstStyle/>
          <a:p>
            <a:r>
              <a:rPr lang="en-US" dirty="0"/>
              <a:t>Steel Bridge Industry Capacity</a:t>
            </a:r>
          </a:p>
        </p:txBody>
      </p:sp>
      <p:pic>
        <p:nvPicPr>
          <p:cNvPr id="5" name="Picture 4" descr="A close up of a map&#10;&#10;Description automatically generated">
            <a:extLst>
              <a:ext uri="{FF2B5EF4-FFF2-40B4-BE49-F238E27FC236}">
                <a16:creationId xmlns:a16="http://schemas.microsoft.com/office/drawing/2014/main" id="{4CA9DB35-9E05-4478-ABA2-1AC2DFD39C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5412" y="987574"/>
            <a:ext cx="8553176" cy="4107306"/>
          </a:xfrm>
          <a:prstGeom prst="rect">
            <a:avLst/>
          </a:prstGeom>
        </p:spPr>
      </p:pic>
      <p:sp>
        <p:nvSpPr>
          <p:cNvPr id="6" name="TextBox 5">
            <a:extLst>
              <a:ext uri="{FF2B5EF4-FFF2-40B4-BE49-F238E27FC236}">
                <a16:creationId xmlns:a16="http://schemas.microsoft.com/office/drawing/2014/main" id="{D789484B-1A81-4E4E-AFF2-D7C2E539D42D}"/>
              </a:ext>
            </a:extLst>
          </p:cNvPr>
          <p:cNvSpPr txBox="1"/>
          <p:nvPr/>
        </p:nvSpPr>
        <p:spPr>
          <a:xfrm>
            <a:off x="6890178" y="3435846"/>
            <a:ext cx="2253822" cy="307777"/>
          </a:xfrm>
          <a:prstGeom prst="rect">
            <a:avLst/>
          </a:prstGeom>
          <a:noFill/>
        </p:spPr>
        <p:txBody>
          <a:bodyPr wrap="none" rtlCol="0">
            <a:spAutoFit/>
          </a:bodyPr>
          <a:lstStyle/>
          <a:p>
            <a:r>
              <a:rPr lang="en-US" sz="1400" u="sng" dirty="0">
                <a:solidFill>
                  <a:schemeClr val="accent1"/>
                </a:solidFill>
              </a:rPr>
              <a:t>aisc.org/</a:t>
            </a:r>
            <a:r>
              <a:rPr lang="en-US" sz="1400" u="sng" dirty="0" err="1">
                <a:solidFill>
                  <a:schemeClr val="accent1"/>
                </a:solidFill>
              </a:rPr>
              <a:t>nsba</a:t>
            </a:r>
            <a:r>
              <a:rPr lang="en-US" sz="1400" u="sng" dirty="0">
                <a:solidFill>
                  <a:schemeClr val="accent1"/>
                </a:solidFill>
              </a:rPr>
              <a:t>/transportation</a:t>
            </a:r>
          </a:p>
        </p:txBody>
      </p:sp>
      <p:pic>
        <p:nvPicPr>
          <p:cNvPr id="9" name="Audio 8">
            <a:hlinkClick r:id="" action="ppaction://media"/>
            <a:extLst>
              <a:ext uri="{FF2B5EF4-FFF2-40B4-BE49-F238E27FC236}">
                <a16:creationId xmlns:a16="http://schemas.microsoft.com/office/drawing/2014/main" id="{A2F948E9-8649-42DF-951F-CDF132AD081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18500" y="4318000"/>
            <a:ext cx="609600" cy="609600"/>
          </a:xfrm>
          <a:prstGeom prst="rect">
            <a:avLst/>
          </a:prstGeom>
        </p:spPr>
      </p:pic>
    </p:spTree>
    <p:extLst>
      <p:ext uri="{BB962C8B-B14F-4D97-AF65-F5344CB8AC3E}">
        <p14:creationId xmlns:p14="http://schemas.microsoft.com/office/powerpoint/2010/main" val="4016107296"/>
      </p:ext>
    </p:extLst>
  </p:cSld>
  <p:clrMapOvr>
    <a:masterClrMapping/>
  </p:clrMapOvr>
  <mc:AlternateContent xmlns:mc="http://schemas.openxmlformats.org/markup-compatibility/2006">
    <mc:Choice xmlns:p14="http://schemas.microsoft.com/office/powerpoint/2010/main" Requires="p14">
      <p:transition p14:dur="0" advTm="121201"/>
    </mc:Choice>
    <mc:Fallback>
      <p:transition advTm="1212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1149360" y="3868272"/>
            <a:ext cx="2488420" cy="513508"/>
          </a:xfrm>
        </p:spPr>
        <p:txBody>
          <a:bodyPr/>
          <a:lstStyle/>
          <a:p>
            <a:pPr algn="ctr"/>
            <a:r>
              <a:rPr lang="en-US" altLang="en-US" sz="1600" dirty="0">
                <a:ea typeface="Adobe Fan Heiti Std B" pitchFamily="34" charset="-128"/>
              </a:rPr>
              <a:t>John </a:t>
            </a:r>
            <a:r>
              <a:rPr lang="en-US" altLang="en-US" sz="1600" dirty="0" err="1">
                <a:ea typeface="Adobe Fan Heiti Std B" pitchFamily="34" charset="-128"/>
              </a:rPr>
              <a:t>Yadlosky</a:t>
            </a:r>
            <a:r>
              <a:rPr lang="en-US" altLang="en-US" sz="1600" dirty="0">
                <a:ea typeface="Adobe Fan Heiti Std B" pitchFamily="34" charset="-128"/>
              </a:rPr>
              <a:t> – Bridge and Structures Operations Director, HDR, Inc.</a:t>
            </a:r>
          </a:p>
        </p:txBody>
      </p:sp>
      <p:sp>
        <p:nvSpPr>
          <p:cNvPr id="3" name="Text Placeholder 2"/>
          <p:cNvSpPr>
            <a:spLocks noGrp="1"/>
          </p:cNvSpPr>
          <p:nvPr>
            <p:ph type="body" sz="quarter" idx="38"/>
          </p:nvPr>
        </p:nvSpPr>
        <p:spPr/>
        <p:txBody>
          <a:bodyPr/>
          <a:lstStyle/>
          <a:p>
            <a:r>
              <a:rPr lang="en-US" dirty="0"/>
              <a:t>AISC Lifetime Achievement Awards</a:t>
            </a:r>
          </a:p>
        </p:txBody>
      </p:sp>
      <p:pic>
        <p:nvPicPr>
          <p:cNvPr id="5" name="Picture 4" descr="A person wearing glasses and smiling at the camera&#10;&#10;Description automatically generated">
            <a:extLst>
              <a:ext uri="{FF2B5EF4-FFF2-40B4-BE49-F238E27FC236}">
                <a16:creationId xmlns:a16="http://schemas.microsoft.com/office/drawing/2014/main" id="{5441A20C-83B2-4F46-A52B-75EF5B5493F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59152" y="987951"/>
            <a:ext cx="1868837" cy="2807936"/>
          </a:xfrm>
          <a:prstGeom prst="rect">
            <a:avLst/>
          </a:prstGeom>
        </p:spPr>
      </p:pic>
      <p:pic>
        <p:nvPicPr>
          <p:cNvPr id="7" name="Picture 6" descr="A person wearing a suit and tie smiling at the camera&#10;&#10;Description automatically generated">
            <a:extLst>
              <a:ext uri="{FF2B5EF4-FFF2-40B4-BE49-F238E27FC236}">
                <a16:creationId xmlns:a16="http://schemas.microsoft.com/office/drawing/2014/main" id="{0454D86A-7DB0-416B-8424-BAC1D9C4597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55596" y="987575"/>
            <a:ext cx="2265257" cy="2807936"/>
          </a:xfrm>
          <a:prstGeom prst="rect">
            <a:avLst/>
          </a:prstGeom>
        </p:spPr>
      </p:pic>
      <p:sp>
        <p:nvSpPr>
          <p:cNvPr id="10" name="Text Placeholder 1">
            <a:extLst>
              <a:ext uri="{FF2B5EF4-FFF2-40B4-BE49-F238E27FC236}">
                <a16:creationId xmlns:a16="http://schemas.microsoft.com/office/drawing/2014/main" id="{6751DD21-97DC-41B5-9739-2B37B1950B49}"/>
              </a:ext>
            </a:extLst>
          </p:cNvPr>
          <p:cNvSpPr txBox="1">
            <a:spLocks/>
          </p:cNvSpPr>
          <p:nvPr/>
        </p:nvSpPr>
        <p:spPr>
          <a:xfrm>
            <a:off x="5004048" y="3868272"/>
            <a:ext cx="3168352" cy="513508"/>
          </a:xfrm>
          <a:prstGeom prst="rect">
            <a:avLst/>
          </a:prstGeom>
        </p:spPr>
        <p:txBody>
          <a:bodyPr vert="horz" lIns="91429" tIns="45714" rIns="91429" bIns="45714" rtlCol="0">
            <a:noAutofit/>
          </a:bodyPr>
          <a:lstStyle>
            <a:lvl1pPr marL="0" indent="0" algn="l" defTabSz="457200" rtl="0" eaLnBrk="1" latinLnBrk="0" hangingPunct="1">
              <a:spcBef>
                <a:spcPct val="20000"/>
              </a:spcBef>
              <a:buFontTx/>
              <a:buNone/>
              <a:defRPr sz="2000" b="0" i="0" kern="1200">
                <a:solidFill>
                  <a:schemeClr val="tx1">
                    <a:lumMod val="85000"/>
                    <a:lumOff val="15000"/>
                  </a:schemeClr>
                </a:solidFill>
                <a:latin typeface="Calibri Light"/>
                <a:ea typeface="+mn-ea"/>
                <a:cs typeface="Calibri Light"/>
              </a:defRPr>
            </a:lvl1pPr>
            <a:lvl2pPr marL="457146" indent="0" algn="l" defTabSz="457200" rtl="0" eaLnBrk="1" latinLnBrk="0" hangingPunct="1">
              <a:spcBef>
                <a:spcPct val="20000"/>
              </a:spcBef>
              <a:buFontTx/>
              <a:buNone/>
              <a:defRPr sz="1400" kern="1200">
                <a:solidFill>
                  <a:srgbClr val="FF0000"/>
                </a:solidFill>
                <a:latin typeface="Akkurat"/>
                <a:ea typeface="+mn-ea"/>
                <a:cs typeface="Akkurat"/>
              </a:defRPr>
            </a:lvl2pPr>
            <a:lvl3pPr marL="914293" indent="0" algn="l" defTabSz="457200" rtl="0" eaLnBrk="1" latinLnBrk="0" hangingPunct="1">
              <a:spcBef>
                <a:spcPct val="20000"/>
              </a:spcBef>
              <a:buFontTx/>
              <a:buNone/>
              <a:defRPr sz="1400" kern="1200">
                <a:solidFill>
                  <a:srgbClr val="FF0000"/>
                </a:solidFill>
                <a:latin typeface="Akkurat"/>
                <a:ea typeface="+mn-ea"/>
                <a:cs typeface="Akkurat"/>
              </a:defRPr>
            </a:lvl3pPr>
            <a:lvl4pPr marL="1371440" indent="0" algn="l" defTabSz="457200" rtl="0" eaLnBrk="1" latinLnBrk="0" hangingPunct="1">
              <a:spcBef>
                <a:spcPct val="20000"/>
              </a:spcBef>
              <a:buFontTx/>
              <a:buNone/>
              <a:defRPr sz="1400" kern="1200">
                <a:solidFill>
                  <a:srgbClr val="FF0000"/>
                </a:solidFill>
                <a:latin typeface="Akkurat"/>
                <a:ea typeface="+mn-ea"/>
                <a:cs typeface="Akkurat"/>
              </a:defRPr>
            </a:lvl4pPr>
            <a:lvl5pPr marL="1828586" indent="0" algn="l" defTabSz="457200" rtl="0" eaLnBrk="1" latinLnBrk="0" hangingPunct="1">
              <a:spcBef>
                <a:spcPct val="20000"/>
              </a:spcBef>
              <a:buFontTx/>
              <a:buNone/>
              <a:defRPr sz="1400" kern="1200">
                <a:solidFill>
                  <a:srgbClr val="FF0000"/>
                </a:solidFill>
                <a:latin typeface="Akkurat"/>
                <a:ea typeface="+mn-ea"/>
                <a:cs typeface="Akkura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altLang="en-US" sz="1600" dirty="0">
                <a:ea typeface="Adobe Fan Heiti Std B" pitchFamily="34" charset="-128"/>
              </a:rPr>
              <a:t>Ronnie Medlock – VP, Technical Services, High Steel Structures, LLC</a:t>
            </a:r>
          </a:p>
        </p:txBody>
      </p:sp>
      <p:sp>
        <p:nvSpPr>
          <p:cNvPr id="11" name="Text Placeholder 1">
            <a:extLst>
              <a:ext uri="{FF2B5EF4-FFF2-40B4-BE49-F238E27FC236}">
                <a16:creationId xmlns:a16="http://schemas.microsoft.com/office/drawing/2014/main" id="{5DC7F218-98C0-4AA8-8769-16DF5C93D0C5}"/>
              </a:ext>
            </a:extLst>
          </p:cNvPr>
          <p:cNvSpPr txBox="1">
            <a:spLocks/>
          </p:cNvSpPr>
          <p:nvPr/>
        </p:nvSpPr>
        <p:spPr>
          <a:xfrm>
            <a:off x="42309" y="4731990"/>
            <a:ext cx="7190942" cy="513508"/>
          </a:xfrm>
          <a:prstGeom prst="rect">
            <a:avLst/>
          </a:prstGeom>
        </p:spPr>
        <p:txBody>
          <a:bodyPr vert="horz" lIns="91429" tIns="45714" rIns="91429" bIns="45714" rtlCol="0">
            <a:noAutofit/>
          </a:bodyPr>
          <a:lstStyle>
            <a:lvl1pPr marL="0" indent="0" algn="l" defTabSz="457200" rtl="0" eaLnBrk="1" latinLnBrk="0" hangingPunct="1">
              <a:spcBef>
                <a:spcPct val="20000"/>
              </a:spcBef>
              <a:buFontTx/>
              <a:buNone/>
              <a:defRPr sz="2000" b="0" i="0" kern="1200">
                <a:solidFill>
                  <a:schemeClr val="tx1">
                    <a:lumMod val="85000"/>
                    <a:lumOff val="15000"/>
                  </a:schemeClr>
                </a:solidFill>
                <a:latin typeface="Calibri Light"/>
                <a:ea typeface="+mn-ea"/>
                <a:cs typeface="Calibri Light"/>
              </a:defRPr>
            </a:lvl1pPr>
            <a:lvl2pPr marL="457146" indent="0" algn="l" defTabSz="457200" rtl="0" eaLnBrk="1" latinLnBrk="0" hangingPunct="1">
              <a:spcBef>
                <a:spcPct val="20000"/>
              </a:spcBef>
              <a:buFontTx/>
              <a:buNone/>
              <a:defRPr sz="1400" kern="1200">
                <a:solidFill>
                  <a:srgbClr val="FF0000"/>
                </a:solidFill>
                <a:latin typeface="Akkurat"/>
                <a:ea typeface="+mn-ea"/>
                <a:cs typeface="Akkurat"/>
              </a:defRPr>
            </a:lvl2pPr>
            <a:lvl3pPr marL="914293" indent="0" algn="l" defTabSz="457200" rtl="0" eaLnBrk="1" latinLnBrk="0" hangingPunct="1">
              <a:spcBef>
                <a:spcPct val="20000"/>
              </a:spcBef>
              <a:buFontTx/>
              <a:buNone/>
              <a:defRPr sz="1400" kern="1200">
                <a:solidFill>
                  <a:srgbClr val="FF0000"/>
                </a:solidFill>
                <a:latin typeface="Akkurat"/>
                <a:ea typeface="+mn-ea"/>
                <a:cs typeface="Akkurat"/>
              </a:defRPr>
            </a:lvl3pPr>
            <a:lvl4pPr marL="1371440" indent="0" algn="l" defTabSz="457200" rtl="0" eaLnBrk="1" latinLnBrk="0" hangingPunct="1">
              <a:spcBef>
                <a:spcPct val="20000"/>
              </a:spcBef>
              <a:buFontTx/>
              <a:buNone/>
              <a:defRPr sz="1400" kern="1200">
                <a:solidFill>
                  <a:srgbClr val="FF0000"/>
                </a:solidFill>
                <a:latin typeface="Akkurat"/>
                <a:ea typeface="+mn-ea"/>
                <a:cs typeface="Akkurat"/>
              </a:defRPr>
            </a:lvl4pPr>
            <a:lvl5pPr marL="1828586" indent="0" algn="l" defTabSz="457200" rtl="0" eaLnBrk="1" latinLnBrk="0" hangingPunct="1">
              <a:spcBef>
                <a:spcPct val="20000"/>
              </a:spcBef>
              <a:buFontTx/>
              <a:buNone/>
              <a:defRPr sz="1400" kern="1200">
                <a:solidFill>
                  <a:srgbClr val="FF0000"/>
                </a:solidFill>
                <a:latin typeface="Akkurat"/>
                <a:ea typeface="+mn-ea"/>
                <a:cs typeface="Akkura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altLang="en-US" sz="1600" dirty="0">
                <a:ea typeface="Adobe Fan Heiti Std B" pitchFamily="34" charset="-128"/>
              </a:rPr>
              <a:t>Prize Bridge Awards: To learn more go to: </a:t>
            </a:r>
            <a:r>
              <a:rPr lang="en-US" altLang="en-US" sz="1600" u="sng" dirty="0">
                <a:solidFill>
                  <a:schemeClr val="accent1"/>
                </a:solidFill>
                <a:ea typeface="Adobe Fan Heiti Std B" pitchFamily="34" charset="-128"/>
              </a:rPr>
              <a:t>aisc.org/</a:t>
            </a:r>
            <a:r>
              <a:rPr lang="en-US" altLang="en-US" sz="1600" u="sng" dirty="0" err="1">
                <a:solidFill>
                  <a:schemeClr val="accent1"/>
                </a:solidFill>
                <a:ea typeface="Adobe Fan Heiti Std B" pitchFamily="34" charset="-128"/>
              </a:rPr>
              <a:t>nsba</a:t>
            </a:r>
            <a:r>
              <a:rPr lang="en-US" altLang="en-US" sz="1600" u="sng" dirty="0">
                <a:solidFill>
                  <a:schemeClr val="accent1"/>
                </a:solidFill>
                <a:ea typeface="Adobe Fan Heiti Std B" pitchFamily="34" charset="-128"/>
              </a:rPr>
              <a:t>/prize-bridge-awards</a:t>
            </a:r>
          </a:p>
        </p:txBody>
      </p:sp>
      <p:pic>
        <p:nvPicPr>
          <p:cNvPr id="8" name="Audio 7">
            <a:hlinkClick r:id="" action="ppaction://media"/>
            <a:extLst>
              <a:ext uri="{FF2B5EF4-FFF2-40B4-BE49-F238E27FC236}">
                <a16:creationId xmlns:a16="http://schemas.microsoft.com/office/drawing/2014/main" id="{16000387-8C89-4DD0-AB83-C87423686CE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18500" y="4318000"/>
            <a:ext cx="609600" cy="609600"/>
          </a:xfrm>
          <a:prstGeom prst="rect">
            <a:avLst/>
          </a:prstGeom>
        </p:spPr>
      </p:pic>
    </p:spTree>
    <p:extLst>
      <p:ext uri="{BB962C8B-B14F-4D97-AF65-F5344CB8AC3E}">
        <p14:creationId xmlns:p14="http://schemas.microsoft.com/office/powerpoint/2010/main" val="3316226596"/>
      </p:ext>
    </p:extLst>
  </p:cSld>
  <p:clrMapOvr>
    <a:masterClrMapping/>
  </p:clrMapOvr>
  <mc:AlternateContent xmlns:mc="http://schemas.openxmlformats.org/markup-compatibility/2006">
    <mc:Choice xmlns:p14="http://schemas.microsoft.com/office/powerpoint/2010/main" Requires="p14">
      <p:transition p14:dur="0" advTm="85135"/>
    </mc:Choice>
    <mc:Fallback>
      <p:transition advTm="851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95536" y="3559324"/>
            <a:ext cx="3888432" cy="1388690"/>
          </a:xfrm>
        </p:spPr>
        <p:txBody>
          <a:bodyPr/>
          <a:lstStyle/>
          <a:p>
            <a:r>
              <a:rPr lang="en-US" altLang="en-US" sz="1600" dirty="0">
                <a:ea typeface="Adobe Fan Heiti Std B" pitchFamily="34" charset="-128"/>
              </a:rPr>
              <a:t>Call for Abstracts: </a:t>
            </a:r>
            <a:r>
              <a:rPr lang="en-US" altLang="en-US" sz="1600" u="sng" dirty="0">
                <a:solidFill>
                  <a:schemeClr val="accent1"/>
                </a:solidFill>
                <a:ea typeface="Adobe Fan Heiti Std B" pitchFamily="34" charset="-128"/>
              </a:rPr>
              <a:t>aisc.org/</a:t>
            </a:r>
            <a:r>
              <a:rPr lang="en-US" altLang="en-US" sz="1600" u="sng" dirty="0" err="1">
                <a:solidFill>
                  <a:schemeClr val="accent1"/>
                </a:solidFill>
                <a:ea typeface="Adobe Fan Heiti Std B" pitchFamily="34" charset="-128"/>
              </a:rPr>
              <a:t>nsba</a:t>
            </a:r>
            <a:r>
              <a:rPr lang="en-US" altLang="en-US" sz="1600" u="sng" dirty="0">
                <a:solidFill>
                  <a:schemeClr val="accent1"/>
                </a:solidFill>
                <a:ea typeface="Adobe Fan Heiti Std B" pitchFamily="34" charset="-128"/>
              </a:rPr>
              <a:t>/world-steel-bridge-symposium</a:t>
            </a:r>
          </a:p>
          <a:p>
            <a:endParaRPr lang="en-US" altLang="en-US" sz="1600" u="sng" dirty="0">
              <a:solidFill>
                <a:schemeClr val="accent1"/>
              </a:solidFill>
              <a:ea typeface="Adobe Fan Heiti Std B" pitchFamily="34" charset="-128"/>
            </a:endParaRPr>
          </a:p>
          <a:p>
            <a:r>
              <a:rPr lang="en-US" altLang="en-US" sz="1600" dirty="0">
                <a:ea typeface="Adobe Fan Heiti Std B" pitchFamily="34" charset="-128"/>
              </a:rPr>
              <a:t>Recordings of 2020 WSBS sessions will be available at: </a:t>
            </a:r>
            <a:r>
              <a:rPr lang="en-US" altLang="en-US" sz="1600" u="sng" dirty="0">
                <a:solidFill>
                  <a:schemeClr val="accent1"/>
                </a:solidFill>
                <a:ea typeface="Adobe Fan Heiti Std B" pitchFamily="34" charset="-128"/>
              </a:rPr>
              <a:t>aisc.org/</a:t>
            </a:r>
            <a:r>
              <a:rPr lang="en-US" altLang="en-US" sz="1600" u="sng" dirty="0" err="1">
                <a:solidFill>
                  <a:schemeClr val="accent1"/>
                </a:solidFill>
                <a:ea typeface="Adobe Fan Heiti Std B" pitchFamily="34" charset="-128"/>
              </a:rPr>
              <a:t>educationarchives</a:t>
            </a:r>
            <a:endParaRPr lang="en-US" altLang="en-US" sz="1600" u="sng" dirty="0">
              <a:solidFill>
                <a:schemeClr val="accent1"/>
              </a:solidFill>
              <a:ea typeface="Adobe Fan Heiti Std B" pitchFamily="34" charset="-128"/>
            </a:endParaRPr>
          </a:p>
        </p:txBody>
      </p:sp>
      <p:sp>
        <p:nvSpPr>
          <p:cNvPr id="3" name="Text Placeholder 2"/>
          <p:cNvSpPr>
            <a:spLocks noGrp="1"/>
          </p:cNvSpPr>
          <p:nvPr>
            <p:ph type="body" sz="quarter" idx="38"/>
          </p:nvPr>
        </p:nvSpPr>
        <p:spPr/>
        <p:txBody>
          <a:bodyPr/>
          <a:lstStyle/>
          <a:p>
            <a:r>
              <a:rPr lang="en-US" dirty="0"/>
              <a:t>2021 WSBS &amp; Recordings</a:t>
            </a:r>
          </a:p>
        </p:txBody>
      </p:sp>
      <p:pic>
        <p:nvPicPr>
          <p:cNvPr id="4" name="Picture 3">
            <a:extLst>
              <a:ext uri="{FF2B5EF4-FFF2-40B4-BE49-F238E27FC236}">
                <a16:creationId xmlns:a16="http://schemas.microsoft.com/office/drawing/2014/main" id="{8AF2F1C0-0CE3-40B6-BAFF-A2383EE27F8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3528" y="1059582"/>
            <a:ext cx="4187957" cy="2355726"/>
          </a:xfrm>
          <a:prstGeom prst="rect">
            <a:avLst/>
          </a:prstGeom>
          <a:ln>
            <a:noFill/>
          </a:ln>
        </p:spPr>
      </p:pic>
      <p:pic>
        <p:nvPicPr>
          <p:cNvPr id="5" name="Picture 4" descr="A picture containing building, tower, window&#10;&#10;Description automatically generated">
            <a:extLst>
              <a:ext uri="{FF2B5EF4-FFF2-40B4-BE49-F238E27FC236}">
                <a16:creationId xmlns:a16="http://schemas.microsoft.com/office/drawing/2014/main" id="{68D76AF1-1C0A-43AD-884A-C3F74DF3D2E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27509" y="1059721"/>
            <a:ext cx="4187954" cy="2355725"/>
          </a:xfrm>
          <a:prstGeom prst="rect">
            <a:avLst/>
          </a:prstGeom>
        </p:spPr>
      </p:pic>
      <p:sp>
        <p:nvSpPr>
          <p:cNvPr id="6" name="Rectangle 5">
            <a:extLst>
              <a:ext uri="{FF2B5EF4-FFF2-40B4-BE49-F238E27FC236}">
                <a16:creationId xmlns:a16="http://schemas.microsoft.com/office/drawing/2014/main" id="{604D805A-957E-4DD5-AF8E-9D5400E8CC51}"/>
              </a:ext>
            </a:extLst>
          </p:cNvPr>
          <p:cNvSpPr/>
          <p:nvPr/>
        </p:nvSpPr>
        <p:spPr>
          <a:xfrm>
            <a:off x="6588224" y="2859782"/>
            <a:ext cx="1944216" cy="288032"/>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Rectangle 6">
            <a:extLst>
              <a:ext uri="{FF2B5EF4-FFF2-40B4-BE49-F238E27FC236}">
                <a16:creationId xmlns:a16="http://schemas.microsoft.com/office/drawing/2014/main" id="{8BC59775-B713-4695-BFB2-0B164B34CF1E}"/>
              </a:ext>
            </a:extLst>
          </p:cNvPr>
          <p:cNvSpPr/>
          <p:nvPr/>
        </p:nvSpPr>
        <p:spPr>
          <a:xfrm>
            <a:off x="6516216" y="2351534"/>
            <a:ext cx="792088" cy="508248"/>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8" name="Text Placeholder 1">
            <a:extLst>
              <a:ext uri="{FF2B5EF4-FFF2-40B4-BE49-F238E27FC236}">
                <a16:creationId xmlns:a16="http://schemas.microsoft.com/office/drawing/2014/main" id="{A23C5867-3F09-4B4F-8820-1963588F2C42}"/>
              </a:ext>
            </a:extLst>
          </p:cNvPr>
          <p:cNvSpPr txBox="1">
            <a:spLocks/>
          </p:cNvSpPr>
          <p:nvPr/>
        </p:nvSpPr>
        <p:spPr>
          <a:xfrm>
            <a:off x="4727509" y="3939902"/>
            <a:ext cx="3804931" cy="1008112"/>
          </a:xfrm>
          <a:prstGeom prst="rect">
            <a:avLst/>
          </a:prstGeom>
        </p:spPr>
        <p:txBody>
          <a:bodyPr vert="horz" lIns="91429" tIns="45714" rIns="91429" bIns="45714" rtlCol="0">
            <a:noAutofit/>
          </a:bodyPr>
          <a:lstStyle>
            <a:lvl1pPr marL="0" indent="0" algn="l" defTabSz="457200" rtl="0" eaLnBrk="1" latinLnBrk="0" hangingPunct="1">
              <a:spcBef>
                <a:spcPct val="20000"/>
              </a:spcBef>
              <a:buFontTx/>
              <a:buNone/>
              <a:defRPr sz="2000" b="0" i="0" kern="1200">
                <a:solidFill>
                  <a:schemeClr val="tx1">
                    <a:lumMod val="85000"/>
                    <a:lumOff val="15000"/>
                  </a:schemeClr>
                </a:solidFill>
                <a:latin typeface="Calibri Light"/>
                <a:ea typeface="+mn-ea"/>
                <a:cs typeface="Calibri Light"/>
              </a:defRPr>
            </a:lvl1pPr>
            <a:lvl2pPr marL="457146" indent="0" algn="l" defTabSz="457200" rtl="0" eaLnBrk="1" latinLnBrk="0" hangingPunct="1">
              <a:spcBef>
                <a:spcPct val="20000"/>
              </a:spcBef>
              <a:buFontTx/>
              <a:buNone/>
              <a:defRPr sz="1400" kern="1200">
                <a:solidFill>
                  <a:srgbClr val="FF0000"/>
                </a:solidFill>
                <a:latin typeface="Akkurat"/>
                <a:ea typeface="+mn-ea"/>
                <a:cs typeface="Akkurat"/>
              </a:defRPr>
            </a:lvl2pPr>
            <a:lvl3pPr marL="914293" indent="0" algn="l" defTabSz="457200" rtl="0" eaLnBrk="1" latinLnBrk="0" hangingPunct="1">
              <a:spcBef>
                <a:spcPct val="20000"/>
              </a:spcBef>
              <a:buFontTx/>
              <a:buNone/>
              <a:defRPr sz="1400" kern="1200">
                <a:solidFill>
                  <a:srgbClr val="FF0000"/>
                </a:solidFill>
                <a:latin typeface="Akkurat"/>
                <a:ea typeface="+mn-ea"/>
                <a:cs typeface="Akkurat"/>
              </a:defRPr>
            </a:lvl3pPr>
            <a:lvl4pPr marL="1371440" indent="0" algn="l" defTabSz="457200" rtl="0" eaLnBrk="1" latinLnBrk="0" hangingPunct="1">
              <a:spcBef>
                <a:spcPct val="20000"/>
              </a:spcBef>
              <a:buFontTx/>
              <a:buNone/>
              <a:defRPr sz="1400" kern="1200">
                <a:solidFill>
                  <a:srgbClr val="FF0000"/>
                </a:solidFill>
                <a:latin typeface="Akkurat"/>
                <a:ea typeface="+mn-ea"/>
                <a:cs typeface="Akkurat"/>
              </a:defRPr>
            </a:lvl4pPr>
            <a:lvl5pPr marL="1828586" indent="0" algn="l" defTabSz="457200" rtl="0" eaLnBrk="1" latinLnBrk="0" hangingPunct="1">
              <a:spcBef>
                <a:spcPct val="20000"/>
              </a:spcBef>
              <a:buFontTx/>
              <a:buNone/>
              <a:defRPr sz="1400" kern="1200">
                <a:solidFill>
                  <a:srgbClr val="FF0000"/>
                </a:solidFill>
                <a:latin typeface="Akkurat"/>
                <a:ea typeface="+mn-ea"/>
                <a:cs typeface="Akkura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en-US" sz="1600" dirty="0">
                <a:ea typeface="Adobe Fan Heiti Std B" pitchFamily="34" charset="-128"/>
              </a:rPr>
              <a:t>Recordings of Workshop sessions are available at: </a:t>
            </a:r>
            <a:r>
              <a:rPr lang="en-US" altLang="en-US" sz="1600" u="sng" dirty="0">
                <a:solidFill>
                  <a:schemeClr val="accent1"/>
                </a:solidFill>
                <a:ea typeface="Adobe Fan Heiti Std B" pitchFamily="34" charset="-128"/>
              </a:rPr>
              <a:t>aisc.org/bridge-workshop</a:t>
            </a:r>
          </a:p>
        </p:txBody>
      </p:sp>
      <p:pic>
        <p:nvPicPr>
          <p:cNvPr id="11" name="Audio 10">
            <a:hlinkClick r:id="" action="ppaction://media"/>
            <a:extLst>
              <a:ext uri="{FF2B5EF4-FFF2-40B4-BE49-F238E27FC236}">
                <a16:creationId xmlns:a16="http://schemas.microsoft.com/office/drawing/2014/main" id="{DE25636A-064B-4F99-8779-9C5D70F6973A}"/>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18500" y="4318000"/>
            <a:ext cx="609600" cy="609600"/>
          </a:xfrm>
          <a:prstGeom prst="rect">
            <a:avLst/>
          </a:prstGeom>
        </p:spPr>
      </p:pic>
    </p:spTree>
    <p:extLst>
      <p:ext uri="{BB962C8B-B14F-4D97-AF65-F5344CB8AC3E}">
        <p14:creationId xmlns:p14="http://schemas.microsoft.com/office/powerpoint/2010/main" val="4139554413"/>
      </p:ext>
    </p:extLst>
  </p:cSld>
  <p:clrMapOvr>
    <a:masterClrMapping/>
  </p:clrMapOvr>
  <mc:AlternateContent xmlns:mc="http://schemas.openxmlformats.org/markup-compatibility/2006">
    <mc:Choice xmlns:p14="http://schemas.microsoft.com/office/powerpoint/2010/main" Requires="p14">
      <p:transition p14:dur="0" advTm="52847"/>
    </mc:Choice>
    <mc:Fallback>
      <p:transition advTm="528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38"/>
          </p:nvPr>
        </p:nvSpPr>
        <p:spPr/>
        <p:txBody>
          <a:bodyPr/>
          <a:lstStyle/>
          <a:p>
            <a:r>
              <a:rPr lang="en-US" dirty="0"/>
              <a:t>Steel Bridge Forums - 2020</a:t>
            </a:r>
          </a:p>
        </p:txBody>
      </p:sp>
      <p:sp>
        <p:nvSpPr>
          <p:cNvPr id="4" name="Text Placeholder 1">
            <a:extLst>
              <a:ext uri="{FF2B5EF4-FFF2-40B4-BE49-F238E27FC236}">
                <a16:creationId xmlns:a16="http://schemas.microsoft.com/office/drawing/2014/main" id="{71D5FD4F-7A69-4871-A7EC-873F65B3AD13}"/>
              </a:ext>
            </a:extLst>
          </p:cNvPr>
          <p:cNvSpPr txBox="1">
            <a:spLocks/>
          </p:cNvSpPr>
          <p:nvPr/>
        </p:nvSpPr>
        <p:spPr>
          <a:xfrm>
            <a:off x="3898909" y="4731990"/>
            <a:ext cx="5245091" cy="591664"/>
          </a:xfrm>
          <a:prstGeom prst="rect">
            <a:avLst/>
          </a:prstGeom>
        </p:spPr>
        <p:txBody>
          <a:bodyPr vert="horz" lIns="91429" tIns="45714" rIns="91429" bIns="45714" rtlCol="0">
            <a:noAutofit/>
          </a:bodyPr>
          <a:lstStyle>
            <a:lvl1pPr marL="0" indent="0" algn="l" defTabSz="457200" rtl="0" eaLnBrk="1" latinLnBrk="0" hangingPunct="1">
              <a:spcBef>
                <a:spcPct val="20000"/>
              </a:spcBef>
              <a:buFontTx/>
              <a:buNone/>
              <a:defRPr sz="2000" b="0" i="0" kern="1200">
                <a:solidFill>
                  <a:schemeClr val="tx1">
                    <a:lumMod val="85000"/>
                    <a:lumOff val="15000"/>
                  </a:schemeClr>
                </a:solidFill>
                <a:latin typeface="Calibri Light"/>
                <a:ea typeface="+mn-ea"/>
                <a:cs typeface="Calibri Light"/>
              </a:defRPr>
            </a:lvl1pPr>
            <a:lvl2pPr marL="457146" indent="0" algn="l" defTabSz="457200" rtl="0" eaLnBrk="1" latinLnBrk="0" hangingPunct="1">
              <a:spcBef>
                <a:spcPct val="20000"/>
              </a:spcBef>
              <a:buFontTx/>
              <a:buNone/>
              <a:defRPr sz="1400" kern="1200">
                <a:solidFill>
                  <a:srgbClr val="FF0000"/>
                </a:solidFill>
                <a:latin typeface="Akkurat"/>
                <a:ea typeface="+mn-ea"/>
                <a:cs typeface="Akkurat"/>
              </a:defRPr>
            </a:lvl2pPr>
            <a:lvl3pPr marL="914293" indent="0" algn="l" defTabSz="457200" rtl="0" eaLnBrk="1" latinLnBrk="0" hangingPunct="1">
              <a:spcBef>
                <a:spcPct val="20000"/>
              </a:spcBef>
              <a:buFontTx/>
              <a:buNone/>
              <a:defRPr sz="1400" kern="1200">
                <a:solidFill>
                  <a:srgbClr val="FF0000"/>
                </a:solidFill>
                <a:latin typeface="Akkurat"/>
                <a:ea typeface="+mn-ea"/>
                <a:cs typeface="Akkurat"/>
              </a:defRPr>
            </a:lvl3pPr>
            <a:lvl4pPr marL="1371440" indent="0" algn="l" defTabSz="457200" rtl="0" eaLnBrk="1" latinLnBrk="0" hangingPunct="1">
              <a:spcBef>
                <a:spcPct val="20000"/>
              </a:spcBef>
              <a:buFontTx/>
              <a:buNone/>
              <a:defRPr sz="1400" kern="1200">
                <a:solidFill>
                  <a:srgbClr val="FF0000"/>
                </a:solidFill>
                <a:latin typeface="Akkurat"/>
                <a:ea typeface="+mn-ea"/>
                <a:cs typeface="Akkurat"/>
              </a:defRPr>
            </a:lvl4pPr>
            <a:lvl5pPr marL="1828586" indent="0" algn="l" defTabSz="457200" rtl="0" eaLnBrk="1" latinLnBrk="0" hangingPunct="1">
              <a:spcBef>
                <a:spcPct val="20000"/>
              </a:spcBef>
              <a:buFontTx/>
              <a:buNone/>
              <a:defRPr sz="1400" kern="1200">
                <a:solidFill>
                  <a:srgbClr val="FF0000"/>
                </a:solidFill>
                <a:latin typeface="Akkurat"/>
                <a:ea typeface="+mn-ea"/>
                <a:cs typeface="Akkura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en-US" sz="1800" dirty="0">
                <a:ea typeface="Adobe Fan Heiti Std B" pitchFamily="34" charset="-128"/>
              </a:rPr>
              <a:t>To learn more go to: </a:t>
            </a:r>
            <a:r>
              <a:rPr lang="en-US" altLang="en-US" sz="1800" u="sng" dirty="0">
                <a:solidFill>
                  <a:schemeClr val="accent1"/>
                </a:solidFill>
                <a:ea typeface="Adobe Fan Heiti Std B" pitchFamily="34" charset="-128"/>
              </a:rPr>
              <a:t>aisc.org/</a:t>
            </a:r>
            <a:r>
              <a:rPr lang="en-US" altLang="en-US" sz="1800" u="sng" dirty="0" err="1">
                <a:solidFill>
                  <a:schemeClr val="accent1"/>
                </a:solidFill>
                <a:ea typeface="Adobe Fan Heiti Std B" pitchFamily="34" charset="-128"/>
              </a:rPr>
              <a:t>nsba</a:t>
            </a:r>
            <a:r>
              <a:rPr lang="en-US" altLang="en-US" sz="1800" u="sng" dirty="0">
                <a:solidFill>
                  <a:schemeClr val="accent1"/>
                </a:solidFill>
                <a:ea typeface="Adobe Fan Heiti Std B" pitchFamily="34" charset="-128"/>
              </a:rPr>
              <a:t>/steel-bridge-forum</a:t>
            </a:r>
          </a:p>
        </p:txBody>
      </p:sp>
      <p:grpSp>
        <p:nvGrpSpPr>
          <p:cNvPr id="5" name="Group 4">
            <a:extLst>
              <a:ext uri="{FF2B5EF4-FFF2-40B4-BE49-F238E27FC236}">
                <a16:creationId xmlns:a16="http://schemas.microsoft.com/office/drawing/2014/main" id="{E6333DF5-AE20-40B2-970B-DB95BE65BA28}"/>
              </a:ext>
            </a:extLst>
          </p:cNvPr>
          <p:cNvGrpSpPr/>
          <p:nvPr/>
        </p:nvGrpSpPr>
        <p:grpSpPr>
          <a:xfrm>
            <a:off x="4987925" y="2336006"/>
            <a:ext cx="2522538" cy="2182416"/>
            <a:chOff x="4632325" y="2545556"/>
            <a:chExt cx="2522538" cy="2182416"/>
          </a:xfrm>
          <a:solidFill>
            <a:schemeClr val="tx2">
              <a:lumMod val="20000"/>
              <a:lumOff val="80000"/>
            </a:schemeClr>
          </a:solidFill>
        </p:grpSpPr>
        <p:sp>
          <p:nvSpPr>
            <p:cNvPr id="6" name="Freeform 118">
              <a:extLst>
                <a:ext uri="{FF2B5EF4-FFF2-40B4-BE49-F238E27FC236}">
                  <a16:creationId xmlns:a16="http://schemas.microsoft.com/office/drawing/2014/main" id="{4FB032B7-A911-4528-93FF-875AEE2BEE21}"/>
                </a:ext>
              </a:extLst>
            </p:cNvPr>
            <p:cNvSpPr>
              <a:spLocks/>
            </p:cNvSpPr>
            <p:nvPr/>
          </p:nvSpPr>
          <p:spPr bwMode="auto">
            <a:xfrm>
              <a:off x="6015038" y="2667000"/>
              <a:ext cx="1044575" cy="492919"/>
            </a:xfrm>
            <a:custGeom>
              <a:avLst/>
              <a:gdLst/>
              <a:ahLst/>
              <a:cxnLst>
                <a:cxn ang="0">
                  <a:pos x="546" y="204"/>
                </a:cxn>
                <a:cxn ang="0">
                  <a:pos x="557" y="209"/>
                </a:cxn>
                <a:cxn ang="0">
                  <a:pos x="569" y="245"/>
                </a:cxn>
                <a:cxn ang="0">
                  <a:pos x="551" y="249"/>
                </a:cxn>
                <a:cxn ang="0">
                  <a:pos x="513" y="257"/>
                </a:cxn>
                <a:cxn ang="0">
                  <a:pos x="491" y="262"/>
                </a:cxn>
                <a:cxn ang="0">
                  <a:pos x="447" y="272"/>
                </a:cxn>
                <a:cxn ang="0">
                  <a:pos x="429" y="275"/>
                </a:cxn>
                <a:cxn ang="0">
                  <a:pos x="401" y="281"/>
                </a:cxn>
                <a:cxn ang="0">
                  <a:pos x="373" y="286"/>
                </a:cxn>
                <a:cxn ang="0">
                  <a:pos x="366" y="287"/>
                </a:cxn>
                <a:cxn ang="0">
                  <a:pos x="316" y="297"/>
                </a:cxn>
                <a:cxn ang="0">
                  <a:pos x="279" y="304"/>
                </a:cxn>
                <a:cxn ang="0">
                  <a:pos x="245" y="309"/>
                </a:cxn>
                <a:cxn ang="0">
                  <a:pos x="220" y="312"/>
                </a:cxn>
                <a:cxn ang="0">
                  <a:pos x="210" y="314"/>
                </a:cxn>
                <a:cxn ang="0">
                  <a:pos x="167" y="320"/>
                </a:cxn>
                <a:cxn ang="0">
                  <a:pos x="139" y="321"/>
                </a:cxn>
                <a:cxn ang="0">
                  <a:pos x="111" y="327"/>
                </a:cxn>
                <a:cxn ang="0">
                  <a:pos x="81" y="332"/>
                </a:cxn>
                <a:cxn ang="0">
                  <a:pos x="52" y="335"/>
                </a:cxn>
                <a:cxn ang="0">
                  <a:pos x="3" y="342"/>
                </a:cxn>
                <a:cxn ang="0">
                  <a:pos x="39" y="322"/>
                </a:cxn>
                <a:cxn ang="0">
                  <a:pos x="64" y="292"/>
                </a:cxn>
                <a:cxn ang="0">
                  <a:pos x="88" y="264"/>
                </a:cxn>
                <a:cxn ang="0">
                  <a:pos x="118" y="234"/>
                </a:cxn>
                <a:cxn ang="0">
                  <a:pos x="157" y="252"/>
                </a:cxn>
                <a:cxn ang="0">
                  <a:pos x="181" y="248"/>
                </a:cxn>
                <a:cxn ang="0">
                  <a:pos x="199" y="230"/>
                </a:cxn>
                <a:cxn ang="0">
                  <a:pos x="241" y="206"/>
                </a:cxn>
                <a:cxn ang="0">
                  <a:pos x="240" y="188"/>
                </a:cxn>
                <a:cxn ang="0">
                  <a:pos x="256" y="150"/>
                </a:cxn>
                <a:cxn ang="0">
                  <a:pos x="269" y="102"/>
                </a:cxn>
                <a:cxn ang="0">
                  <a:pos x="303" y="107"/>
                </a:cxn>
                <a:cxn ang="0">
                  <a:pos x="312" y="68"/>
                </a:cxn>
                <a:cxn ang="0">
                  <a:pos x="343" y="39"/>
                </a:cxn>
                <a:cxn ang="0">
                  <a:pos x="355" y="4"/>
                </a:cxn>
                <a:cxn ang="0">
                  <a:pos x="376" y="16"/>
                </a:cxn>
                <a:cxn ang="0">
                  <a:pos x="396" y="5"/>
                </a:cxn>
                <a:cxn ang="0">
                  <a:pos x="414" y="21"/>
                </a:cxn>
                <a:cxn ang="0">
                  <a:pos x="444" y="30"/>
                </a:cxn>
                <a:cxn ang="0">
                  <a:pos x="456" y="46"/>
                </a:cxn>
                <a:cxn ang="0">
                  <a:pos x="451" y="58"/>
                </a:cxn>
                <a:cxn ang="0">
                  <a:pos x="444" y="64"/>
                </a:cxn>
                <a:cxn ang="0">
                  <a:pos x="450" y="93"/>
                </a:cxn>
                <a:cxn ang="0">
                  <a:pos x="480" y="102"/>
                </a:cxn>
                <a:cxn ang="0">
                  <a:pos x="532" y="141"/>
                </a:cxn>
                <a:cxn ang="0">
                  <a:pos x="496" y="129"/>
                </a:cxn>
                <a:cxn ang="0">
                  <a:pos x="515" y="149"/>
                </a:cxn>
                <a:cxn ang="0">
                  <a:pos x="543" y="168"/>
                </a:cxn>
                <a:cxn ang="0">
                  <a:pos x="527" y="185"/>
                </a:cxn>
              </a:cxnLst>
              <a:rect l="0" t="0" r="r" b="b"/>
              <a:pathLst>
                <a:path w="588" h="342">
                  <a:moveTo>
                    <a:pt x="537" y="190"/>
                  </a:moveTo>
                  <a:lnTo>
                    <a:pt x="538" y="191"/>
                  </a:lnTo>
                  <a:lnTo>
                    <a:pt x="545" y="194"/>
                  </a:lnTo>
                  <a:lnTo>
                    <a:pt x="545" y="195"/>
                  </a:lnTo>
                  <a:lnTo>
                    <a:pt x="546" y="204"/>
                  </a:lnTo>
                  <a:lnTo>
                    <a:pt x="547" y="207"/>
                  </a:lnTo>
                  <a:lnTo>
                    <a:pt x="547" y="208"/>
                  </a:lnTo>
                  <a:lnTo>
                    <a:pt x="551" y="208"/>
                  </a:lnTo>
                  <a:lnTo>
                    <a:pt x="552" y="208"/>
                  </a:lnTo>
                  <a:lnTo>
                    <a:pt x="557" y="209"/>
                  </a:lnTo>
                  <a:lnTo>
                    <a:pt x="562" y="210"/>
                  </a:lnTo>
                  <a:lnTo>
                    <a:pt x="570" y="207"/>
                  </a:lnTo>
                  <a:lnTo>
                    <a:pt x="588" y="240"/>
                  </a:lnTo>
                  <a:lnTo>
                    <a:pt x="579" y="243"/>
                  </a:lnTo>
                  <a:lnTo>
                    <a:pt x="569" y="245"/>
                  </a:lnTo>
                  <a:lnTo>
                    <a:pt x="559" y="248"/>
                  </a:lnTo>
                  <a:lnTo>
                    <a:pt x="558" y="248"/>
                  </a:lnTo>
                  <a:lnTo>
                    <a:pt x="556" y="248"/>
                  </a:lnTo>
                  <a:lnTo>
                    <a:pt x="553" y="249"/>
                  </a:lnTo>
                  <a:lnTo>
                    <a:pt x="551" y="249"/>
                  </a:lnTo>
                  <a:lnTo>
                    <a:pt x="541" y="251"/>
                  </a:lnTo>
                  <a:lnTo>
                    <a:pt x="539" y="251"/>
                  </a:lnTo>
                  <a:lnTo>
                    <a:pt x="538" y="251"/>
                  </a:lnTo>
                  <a:lnTo>
                    <a:pt x="522" y="255"/>
                  </a:lnTo>
                  <a:lnTo>
                    <a:pt x="513" y="257"/>
                  </a:lnTo>
                  <a:lnTo>
                    <a:pt x="510" y="257"/>
                  </a:lnTo>
                  <a:lnTo>
                    <a:pt x="510" y="258"/>
                  </a:lnTo>
                  <a:lnTo>
                    <a:pt x="497" y="261"/>
                  </a:lnTo>
                  <a:lnTo>
                    <a:pt x="495" y="262"/>
                  </a:lnTo>
                  <a:lnTo>
                    <a:pt x="491" y="262"/>
                  </a:lnTo>
                  <a:lnTo>
                    <a:pt x="485" y="263"/>
                  </a:lnTo>
                  <a:lnTo>
                    <a:pt x="481" y="264"/>
                  </a:lnTo>
                  <a:lnTo>
                    <a:pt x="463" y="268"/>
                  </a:lnTo>
                  <a:lnTo>
                    <a:pt x="461" y="268"/>
                  </a:lnTo>
                  <a:lnTo>
                    <a:pt x="447" y="272"/>
                  </a:lnTo>
                  <a:lnTo>
                    <a:pt x="444" y="272"/>
                  </a:lnTo>
                  <a:lnTo>
                    <a:pt x="441" y="273"/>
                  </a:lnTo>
                  <a:lnTo>
                    <a:pt x="437" y="274"/>
                  </a:lnTo>
                  <a:lnTo>
                    <a:pt x="432" y="274"/>
                  </a:lnTo>
                  <a:lnTo>
                    <a:pt x="429" y="275"/>
                  </a:lnTo>
                  <a:lnTo>
                    <a:pt x="425" y="275"/>
                  </a:lnTo>
                  <a:lnTo>
                    <a:pt x="412" y="279"/>
                  </a:lnTo>
                  <a:lnTo>
                    <a:pt x="411" y="279"/>
                  </a:lnTo>
                  <a:lnTo>
                    <a:pt x="405" y="280"/>
                  </a:lnTo>
                  <a:lnTo>
                    <a:pt x="401" y="281"/>
                  </a:lnTo>
                  <a:lnTo>
                    <a:pt x="399" y="281"/>
                  </a:lnTo>
                  <a:lnTo>
                    <a:pt x="395" y="282"/>
                  </a:lnTo>
                  <a:lnTo>
                    <a:pt x="391" y="282"/>
                  </a:lnTo>
                  <a:lnTo>
                    <a:pt x="382" y="285"/>
                  </a:lnTo>
                  <a:lnTo>
                    <a:pt x="373" y="286"/>
                  </a:lnTo>
                  <a:lnTo>
                    <a:pt x="372" y="286"/>
                  </a:lnTo>
                  <a:lnTo>
                    <a:pt x="370" y="287"/>
                  </a:lnTo>
                  <a:lnTo>
                    <a:pt x="369" y="287"/>
                  </a:lnTo>
                  <a:lnTo>
                    <a:pt x="367" y="287"/>
                  </a:lnTo>
                  <a:lnTo>
                    <a:pt x="366" y="287"/>
                  </a:lnTo>
                  <a:lnTo>
                    <a:pt x="343" y="292"/>
                  </a:lnTo>
                  <a:lnTo>
                    <a:pt x="337" y="293"/>
                  </a:lnTo>
                  <a:lnTo>
                    <a:pt x="335" y="293"/>
                  </a:lnTo>
                  <a:lnTo>
                    <a:pt x="325" y="296"/>
                  </a:lnTo>
                  <a:lnTo>
                    <a:pt x="316" y="297"/>
                  </a:lnTo>
                  <a:lnTo>
                    <a:pt x="311" y="298"/>
                  </a:lnTo>
                  <a:lnTo>
                    <a:pt x="306" y="299"/>
                  </a:lnTo>
                  <a:lnTo>
                    <a:pt x="300" y="300"/>
                  </a:lnTo>
                  <a:lnTo>
                    <a:pt x="288" y="302"/>
                  </a:lnTo>
                  <a:lnTo>
                    <a:pt x="279" y="304"/>
                  </a:lnTo>
                  <a:lnTo>
                    <a:pt x="276" y="304"/>
                  </a:lnTo>
                  <a:lnTo>
                    <a:pt x="275" y="304"/>
                  </a:lnTo>
                  <a:lnTo>
                    <a:pt x="269" y="305"/>
                  </a:lnTo>
                  <a:lnTo>
                    <a:pt x="256" y="308"/>
                  </a:lnTo>
                  <a:lnTo>
                    <a:pt x="245" y="309"/>
                  </a:lnTo>
                  <a:lnTo>
                    <a:pt x="240" y="309"/>
                  </a:lnTo>
                  <a:lnTo>
                    <a:pt x="235" y="310"/>
                  </a:lnTo>
                  <a:lnTo>
                    <a:pt x="232" y="310"/>
                  </a:lnTo>
                  <a:lnTo>
                    <a:pt x="225" y="311"/>
                  </a:lnTo>
                  <a:lnTo>
                    <a:pt x="220" y="312"/>
                  </a:lnTo>
                  <a:lnTo>
                    <a:pt x="216" y="312"/>
                  </a:lnTo>
                  <a:lnTo>
                    <a:pt x="215" y="314"/>
                  </a:lnTo>
                  <a:lnTo>
                    <a:pt x="214" y="314"/>
                  </a:lnTo>
                  <a:lnTo>
                    <a:pt x="213" y="314"/>
                  </a:lnTo>
                  <a:lnTo>
                    <a:pt x="210" y="314"/>
                  </a:lnTo>
                  <a:lnTo>
                    <a:pt x="198" y="315"/>
                  </a:lnTo>
                  <a:lnTo>
                    <a:pt x="179" y="317"/>
                  </a:lnTo>
                  <a:lnTo>
                    <a:pt x="175" y="318"/>
                  </a:lnTo>
                  <a:lnTo>
                    <a:pt x="169" y="320"/>
                  </a:lnTo>
                  <a:lnTo>
                    <a:pt x="167" y="320"/>
                  </a:lnTo>
                  <a:lnTo>
                    <a:pt x="155" y="321"/>
                  </a:lnTo>
                  <a:lnTo>
                    <a:pt x="151" y="321"/>
                  </a:lnTo>
                  <a:lnTo>
                    <a:pt x="153" y="318"/>
                  </a:lnTo>
                  <a:lnTo>
                    <a:pt x="145" y="320"/>
                  </a:lnTo>
                  <a:lnTo>
                    <a:pt x="139" y="321"/>
                  </a:lnTo>
                  <a:lnTo>
                    <a:pt x="132" y="321"/>
                  </a:lnTo>
                  <a:lnTo>
                    <a:pt x="132" y="323"/>
                  </a:lnTo>
                  <a:lnTo>
                    <a:pt x="115" y="326"/>
                  </a:lnTo>
                  <a:lnTo>
                    <a:pt x="113" y="327"/>
                  </a:lnTo>
                  <a:lnTo>
                    <a:pt x="111" y="327"/>
                  </a:lnTo>
                  <a:lnTo>
                    <a:pt x="108" y="327"/>
                  </a:lnTo>
                  <a:lnTo>
                    <a:pt x="105" y="328"/>
                  </a:lnTo>
                  <a:lnTo>
                    <a:pt x="99" y="329"/>
                  </a:lnTo>
                  <a:lnTo>
                    <a:pt x="89" y="330"/>
                  </a:lnTo>
                  <a:lnTo>
                    <a:pt x="81" y="332"/>
                  </a:lnTo>
                  <a:lnTo>
                    <a:pt x="79" y="332"/>
                  </a:lnTo>
                  <a:lnTo>
                    <a:pt x="77" y="332"/>
                  </a:lnTo>
                  <a:lnTo>
                    <a:pt x="64" y="334"/>
                  </a:lnTo>
                  <a:lnTo>
                    <a:pt x="60" y="334"/>
                  </a:lnTo>
                  <a:lnTo>
                    <a:pt x="52" y="335"/>
                  </a:lnTo>
                  <a:lnTo>
                    <a:pt x="31" y="339"/>
                  </a:lnTo>
                  <a:lnTo>
                    <a:pt x="30" y="339"/>
                  </a:lnTo>
                  <a:lnTo>
                    <a:pt x="16" y="341"/>
                  </a:lnTo>
                  <a:lnTo>
                    <a:pt x="4" y="342"/>
                  </a:lnTo>
                  <a:lnTo>
                    <a:pt x="3" y="342"/>
                  </a:lnTo>
                  <a:lnTo>
                    <a:pt x="0" y="342"/>
                  </a:lnTo>
                  <a:lnTo>
                    <a:pt x="3" y="340"/>
                  </a:lnTo>
                  <a:lnTo>
                    <a:pt x="12" y="334"/>
                  </a:lnTo>
                  <a:lnTo>
                    <a:pt x="15" y="334"/>
                  </a:lnTo>
                  <a:lnTo>
                    <a:pt x="39" y="322"/>
                  </a:lnTo>
                  <a:lnTo>
                    <a:pt x="39" y="318"/>
                  </a:lnTo>
                  <a:lnTo>
                    <a:pt x="55" y="305"/>
                  </a:lnTo>
                  <a:lnTo>
                    <a:pt x="57" y="305"/>
                  </a:lnTo>
                  <a:lnTo>
                    <a:pt x="55" y="298"/>
                  </a:lnTo>
                  <a:lnTo>
                    <a:pt x="64" y="292"/>
                  </a:lnTo>
                  <a:lnTo>
                    <a:pt x="65" y="281"/>
                  </a:lnTo>
                  <a:lnTo>
                    <a:pt x="75" y="273"/>
                  </a:lnTo>
                  <a:lnTo>
                    <a:pt x="76" y="272"/>
                  </a:lnTo>
                  <a:lnTo>
                    <a:pt x="84" y="267"/>
                  </a:lnTo>
                  <a:lnTo>
                    <a:pt x="88" y="264"/>
                  </a:lnTo>
                  <a:lnTo>
                    <a:pt x="93" y="260"/>
                  </a:lnTo>
                  <a:lnTo>
                    <a:pt x="100" y="251"/>
                  </a:lnTo>
                  <a:lnTo>
                    <a:pt x="107" y="242"/>
                  </a:lnTo>
                  <a:lnTo>
                    <a:pt x="114" y="233"/>
                  </a:lnTo>
                  <a:lnTo>
                    <a:pt x="118" y="234"/>
                  </a:lnTo>
                  <a:lnTo>
                    <a:pt x="117" y="237"/>
                  </a:lnTo>
                  <a:lnTo>
                    <a:pt x="120" y="248"/>
                  </a:lnTo>
                  <a:lnTo>
                    <a:pt x="136" y="258"/>
                  </a:lnTo>
                  <a:lnTo>
                    <a:pt x="142" y="262"/>
                  </a:lnTo>
                  <a:lnTo>
                    <a:pt x="157" y="252"/>
                  </a:lnTo>
                  <a:lnTo>
                    <a:pt x="163" y="245"/>
                  </a:lnTo>
                  <a:lnTo>
                    <a:pt x="167" y="248"/>
                  </a:lnTo>
                  <a:lnTo>
                    <a:pt x="173" y="251"/>
                  </a:lnTo>
                  <a:lnTo>
                    <a:pt x="175" y="252"/>
                  </a:lnTo>
                  <a:lnTo>
                    <a:pt x="181" y="248"/>
                  </a:lnTo>
                  <a:lnTo>
                    <a:pt x="192" y="243"/>
                  </a:lnTo>
                  <a:lnTo>
                    <a:pt x="192" y="244"/>
                  </a:lnTo>
                  <a:lnTo>
                    <a:pt x="201" y="237"/>
                  </a:lnTo>
                  <a:lnTo>
                    <a:pt x="198" y="234"/>
                  </a:lnTo>
                  <a:lnTo>
                    <a:pt x="199" y="230"/>
                  </a:lnTo>
                  <a:lnTo>
                    <a:pt x="207" y="234"/>
                  </a:lnTo>
                  <a:lnTo>
                    <a:pt x="226" y="221"/>
                  </a:lnTo>
                  <a:lnTo>
                    <a:pt x="228" y="225"/>
                  </a:lnTo>
                  <a:lnTo>
                    <a:pt x="238" y="215"/>
                  </a:lnTo>
                  <a:lnTo>
                    <a:pt x="241" y="206"/>
                  </a:lnTo>
                  <a:lnTo>
                    <a:pt x="244" y="202"/>
                  </a:lnTo>
                  <a:lnTo>
                    <a:pt x="241" y="201"/>
                  </a:lnTo>
                  <a:lnTo>
                    <a:pt x="238" y="200"/>
                  </a:lnTo>
                  <a:lnTo>
                    <a:pt x="235" y="197"/>
                  </a:lnTo>
                  <a:lnTo>
                    <a:pt x="240" y="188"/>
                  </a:lnTo>
                  <a:lnTo>
                    <a:pt x="244" y="178"/>
                  </a:lnTo>
                  <a:lnTo>
                    <a:pt x="250" y="168"/>
                  </a:lnTo>
                  <a:lnTo>
                    <a:pt x="253" y="164"/>
                  </a:lnTo>
                  <a:lnTo>
                    <a:pt x="255" y="156"/>
                  </a:lnTo>
                  <a:lnTo>
                    <a:pt x="256" y="150"/>
                  </a:lnTo>
                  <a:lnTo>
                    <a:pt x="259" y="141"/>
                  </a:lnTo>
                  <a:lnTo>
                    <a:pt x="264" y="135"/>
                  </a:lnTo>
                  <a:lnTo>
                    <a:pt x="265" y="126"/>
                  </a:lnTo>
                  <a:lnTo>
                    <a:pt x="267" y="124"/>
                  </a:lnTo>
                  <a:lnTo>
                    <a:pt x="269" y="102"/>
                  </a:lnTo>
                  <a:lnTo>
                    <a:pt x="275" y="104"/>
                  </a:lnTo>
                  <a:lnTo>
                    <a:pt x="283" y="112"/>
                  </a:lnTo>
                  <a:lnTo>
                    <a:pt x="297" y="114"/>
                  </a:lnTo>
                  <a:lnTo>
                    <a:pt x="300" y="110"/>
                  </a:lnTo>
                  <a:lnTo>
                    <a:pt x="303" y="107"/>
                  </a:lnTo>
                  <a:lnTo>
                    <a:pt x="303" y="105"/>
                  </a:lnTo>
                  <a:lnTo>
                    <a:pt x="303" y="104"/>
                  </a:lnTo>
                  <a:lnTo>
                    <a:pt x="309" y="77"/>
                  </a:lnTo>
                  <a:lnTo>
                    <a:pt x="312" y="69"/>
                  </a:lnTo>
                  <a:lnTo>
                    <a:pt x="312" y="68"/>
                  </a:lnTo>
                  <a:lnTo>
                    <a:pt x="323" y="75"/>
                  </a:lnTo>
                  <a:lnTo>
                    <a:pt x="329" y="58"/>
                  </a:lnTo>
                  <a:lnTo>
                    <a:pt x="340" y="47"/>
                  </a:lnTo>
                  <a:lnTo>
                    <a:pt x="341" y="42"/>
                  </a:lnTo>
                  <a:lnTo>
                    <a:pt x="343" y="39"/>
                  </a:lnTo>
                  <a:lnTo>
                    <a:pt x="347" y="34"/>
                  </a:lnTo>
                  <a:lnTo>
                    <a:pt x="349" y="16"/>
                  </a:lnTo>
                  <a:lnTo>
                    <a:pt x="348" y="0"/>
                  </a:lnTo>
                  <a:lnTo>
                    <a:pt x="353" y="3"/>
                  </a:lnTo>
                  <a:lnTo>
                    <a:pt x="355" y="4"/>
                  </a:lnTo>
                  <a:lnTo>
                    <a:pt x="358" y="5"/>
                  </a:lnTo>
                  <a:lnTo>
                    <a:pt x="364" y="9"/>
                  </a:lnTo>
                  <a:lnTo>
                    <a:pt x="366" y="10"/>
                  </a:lnTo>
                  <a:lnTo>
                    <a:pt x="375" y="15"/>
                  </a:lnTo>
                  <a:lnTo>
                    <a:pt x="376" y="16"/>
                  </a:lnTo>
                  <a:lnTo>
                    <a:pt x="377" y="16"/>
                  </a:lnTo>
                  <a:lnTo>
                    <a:pt x="391" y="24"/>
                  </a:lnTo>
                  <a:lnTo>
                    <a:pt x="394" y="12"/>
                  </a:lnTo>
                  <a:lnTo>
                    <a:pt x="395" y="8"/>
                  </a:lnTo>
                  <a:lnTo>
                    <a:pt x="396" y="5"/>
                  </a:lnTo>
                  <a:lnTo>
                    <a:pt x="399" y="4"/>
                  </a:lnTo>
                  <a:lnTo>
                    <a:pt x="402" y="5"/>
                  </a:lnTo>
                  <a:lnTo>
                    <a:pt x="414" y="8"/>
                  </a:lnTo>
                  <a:lnTo>
                    <a:pt x="417" y="10"/>
                  </a:lnTo>
                  <a:lnTo>
                    <a:pt x="414" y="21"/>
                  </a:lnTo>
                  <a:lnTo>
                    <a:pt x="426" y="24"/>
                  </a:lnTo>
                  <a:lnTo>
                    <a:pt x="430" y="24"/>
                  </a:lnTo>
                  <a:lnTo>
                    <a:pt x="436" y="26"/>
                  </a:lnTo>
                  <a:lnTo>
                    <a:pt x="437" y="29"/>
                  </a:lnTo>
                  <a:lnTo>
                    <a:pt x="444" y="30"/>
                  </a:lnTo>
                  <a:lnTo>
                    <a:pt x="447" y="33"/>
                  </a:lnTo>
                  <a:lnTo>
                    <a:pt x="454" y="38"/>
                  </a:lnTo>
                  <a:lnTo>
                    <a:pt x="454" y="40"/>
                  </a:lnTo>
                  <a:lnTo>
                    <a:pt x="456" y="45"/>
                  </a:lnTo>
                  <a:lnTo>
                    <a:pt x="456" y="46"/>
                  </a:lnTo>
                  <a:lnTo>
                    <a:pt x="456" y="47"/>
                  </a:lnTo>
                  <a:lnTo>
                    <a:pt x="456" y="50"/>
                  </a:lnTo>
                  <a:lnTo>
                    <a:pt x="454" y="54"/>
                  </a:lnTo>
                  <a:lnTo>
                    <a:pt x="451" y="57"/>
                  </a:lnTo>
                  <a:lnTo>
                    <a:pt x="451" y="58"/>
                  </a:lnTo>
                  <a:lnTo>
                    <a:pt x="453" y="62"/>
                  </a:lnTo>
                  <a:lnTo>
                    <a:pt x="448" y="64"/>
                  </a:lnTo>
                  <a:lnTo>
                    <a:pt x="447" y="63"/>
                  </a:lnTo>
                  <a:lnTo>
                    <a:pt x="445" y="63"/>
                  </a:lnTo>
                  <a:lnTo>
                    <a:pt x="444" y="64"/>
                  </a:lnTo>
                  <a:lnTo>
                    <a:pt x="444" y="71"/>
                  </a:lnTo>
                  <a:lnTo>
                    <a:pt x="443" y="77"/>
                  </a:lnTo>
                  <a:lnTo>
                    <a:pt x="443" y="83"/>
                  </a:lnTo>
                  <a:lnTo>
                    <a:pt x="447" y="92"/>
                  </a:lnTo>
                  <a:lnTo>
                    <a:pt x="450" y="93"/>
                  </a:lnTo>
                  <a:lnTo>
                    <a:pt x="466" y="84"/>
                  </a:lnTo>
                  <a:lnTo>
                    <a:pt x="469" y="94"/>
                  </a:lnTo>
                  <a:lnTo>
                    <a:pt x="473" y="95"/>
                  </a:lnTo>
                  <a:lnTo>
                    <a:pt x="474" y="100"/>
                  </a:lnTo>
                  <a:lnTo>
                    <a:pt x="480" y="102"/>
                  </a:lnTo>
                  <a:lnTo>
                    <a:pt x="499" y="100"/>
                  </a:lnTo>
                  <a:lnTo>
                    <a:pt x="509" y="110"/>
                  </a:lnTo>
                  <a:lnTo>
                    <a:pt x="533" y="119"/>
                  </a:lnTo>
                  <a:lnTo>
                    <a:pt x="531" y="134"/>
                  </a:lnTo>
                  <a:lnTo>
                    <a:pt x="532" y="141"/>
                  </a:lnTo>
                  <a:lnTo>
                    <a:pt x="535" y="144"/>
                  </a:lnTo>
                  <a:lnTo>
                    <a:pt x="519" y="147"/>
                  </a:lnTo>
                  <a:lnTo>
                    <a:pt x="511" y="137"/>
                  </a:lnTo>
                  <a:lnTo>
                    <a:pt x="505" y="135"/>
                  </a:lnTo>
                  <a:lnTo>
                    <a:pt x="496" y="129"/>
                  </a:lnTo>
                  <a:lnTo>
                    <a:pt x="493" y="129"/>
                  </a:lnTo>
                  <a:lnTo>
                    <a:pt x="497" y="134"/>
                  </a:lnTo>
                  <a:lnTo>
                    <a:pt x="503" y="137"/>
                  </a:lnTo>
                  <a:lnTo>
                    <a:pt x="508" y="138"/>
                  </a:lnTo>
                  <a:lnTo>
                    <a:pt x="515" y="149"/>
                  </a:lnTo>
                  <a:lnTo>
                    <a:pt x="531" y="152"/>
                  </a:lnTo>
                  <a:lnTo>
                    <a:pt x="532" y="155"/>
                  </a:lnTo>
                  <a:lnTo>
                    <a:pt x="534" y="158"/>
                  </a:lnTo>
                  <a:lnTo>
                    <a:pt x="538" y="156"/>
                  </a:lnTo>
                  <a:lnTo>
                    <a:pt x="543" y="168"/>
                  </a:lnTo>
                  <a:lnTo>
                    <a:pt x="534" y="170"/>
                  </a:lnTo>
                  <a:lnTo>
                    <a:pt x="531" y="168"/>
                  </a:lnTo>
                  <a:lnTo>
                    <a:pt x="528" y="172"/>
                  </a:lnTo>
                  <a:lnTo>
                    <a:pt x="535" y="180"/>
                  </a:lnTo>
                  <a:lnTo>
                    <a:pt x="527" y="185"/>
                  </a:lnTo>
                  <a:lnTo>
                    <a:pt x="527" y="186"/>
                  </a:lnTo>
                  <a:lnTo>
                    <a:pt x="535" y="185"/>
                  </a:lnTo>
                  <a:lnTo>
                    <a:pt x="537" y="190"/>
                  </a:lnTo>
                  <a:close/>
                </a:path>
              </a:pathLst>
            </a:custGeom>
            <a:grpFill/>
            <a:ln w="1651">
              <a:solidFill>
                <a:srgbClr val="000000"/>
              </a:solidFill>
              <a:prstDash val="solid"/>
              <a:round/>
              <a:headEnd/>
              <a:tailEnd/>
            </a:ln>
          </p:spPr>
          <p:txBody>
            <a:bodyPr/>
            <a:lstStyle/>
            <a:p>
              <a:endParaRPr lang="en-US"/>
            </a:p>
          </p:txBody>
        </p:sp>
        <p:sp>
          <p:nvSpPr>
            <p:cNvPr id="7" name="Freeform 122">
              <a:extLst>
                <a:ext uri="{FF2B5EF4-FFF2-40B4-BE49-F238E27FC236}">
                  <a16:creationId xmlns:a16="http://schemas.microsoft.com/office/drawing/2014/main" id="{FEF01C36-AD25-4112-BFDA-46E56353ABA8}"/>
                </a:ext>
              </a:extLst>
            </p:cNvPr>
            <p:cNvSpPr>
              <a:spLocks/>
            </p:cNvSpPr>
            <p:nvPr/>
          </p:nvSpPr>
          <p:spPr bwMode="auto">
            <a:xfrm>
              <a:off x="6110288" y="2545556"/>
              <a:ext cx="606425" cy="498872"/>
            </a:xfrm>
            <a:custGeom>
              <a:avLst/>
              <a:gdLst/>
              <a:ahLst/>
              <a:cxnLst>
                <a:cxn ang="0">
                  <a:pos x="84" y="130"/>
                </a:cxn>
                <a:cxn ang="0">
                  <a:pos x="95" y="117"/>
                </a:cxn>
                <a:cxn ang="0">
                  <a:pos x="103" y="105"/>
                </a:cxn>
                <a:cxn ang="0">
                  <a:pos x="107" y="90"/>
                </a:cxn>
                <a:cxn ang="0">
                  <a:pos x="112" y="68"/>
                </a:cxn>
                <a:cxn ang="0">
                  <a:pos x="112" y="48"/>
                </a:cxn>
                <a:cxn ang="0">
                  <a:pos x="114" y="27"/>
                </a:cxn>
                <a:cxn ang="0">
                  <a:pos x="112" y="15"/>
                </a:cxn>
                <a:cxn ang="0">
                  <a:pos x="114" y="2"/>
                </a:cxn>
                <a:cxn ang="0">
                  <a:pos x="118" y="5"/>
                </a:cxn>
                <a:cxn ang="0">
                  <a:pos x="120" y="21"/>
                </a:cxn>
                <a:cxn ang="0">
                  <a:pos x="124" y="40"/>
                </a:cxn>
                <a:cxn ang="0">
                  <a:pos x="126" y="56"/>
                </a:cxn>
                <a:cxn ang="0">
                  <a:pos x="127" y="65"/>
                </a:cxn>
                <a:cxn ang="0">
                  <a:pos x="132" y="88"/>
                </a:cxn>
                <a:cxn ang="0">
                  <a:pos x="142" y="87"/>
                </a:cxn>
                <a:cxn ang="0">
                  <a:pos x="179" y="81"/>
                </a:cxn>
                <a:cxn ang="0">
                  <a:pos x="199" y="76"/>
                </a:cxn>
                <a:cxn ang="0">
                  <a:pos x="210" y="93"/>
                </a:cxn>
                <a:cxn ang="0">
                  <a:pos x="222" y="117"/>
                </a:cxn>
                <a:cxn ang="0">
                  <a:pos x="233" y="105"/>
                </a:cxn>
                <a:cxn ang="0">
                  <a:pos x="258" y="75"/>
                </a:cxn>
                <a:cxn ang="0">
                  <a:pos x="282" y="81"/>
                </a:cxn>
                <a:cxn ang="0">
                  <a:pos x="288" y="69"/>
                </a:cxn>
                <a:cxn ang="0">
                  <a:pos x="306" y="59"/>
                </a:cxn>
                <a:cxn ang="0">
                  <a:pos x="325" y="63"/>
                </a:cxn>
                <a:cxn ang="0">
                  <a:pos x="340" y="88"/>
                </a:cxn>
                <a:cxn ang="0">
                  <a:pos x="340" y="96"/>
                </a:cxn>
                <a:cxn ang="0">
                  <a:pos x="322" y="100"/>
                </a:cxn>
                <a:cxn ang="0">
                  <a:pos x="310" y="93"/>
                </a:cxn>
                <a:cxn ang="0">
                  <a:pos x="299" y="87"/>
                </a:cxn>
                <a:cxn ang="0">
                  <a:pos x="293" y="118"/>
                </a:cxn>
                <a:cxn ang="0">
                  <a:pos x="286" y="131"/>
                </a:cxn>
                <a:cxn ang="0">
                  <a:pos x="258" y="152"/>
                </a:cxn>
                <a:cxn ang="0">
                  <a:pos x="249" y="188"/>
                </a:cxn>
                <a:cxn ang="0">
                  <a:pos x="246" y="194"/>
                </a:cxn>
                <a:cxn ang="0">
                  <a:pos x="221" y="188"/>
                </a:cxn>
                <a:cxn ang="0">
                  <a:pos x="211" y="210"/>
                </a:cxn>
                <a:cxn ang="0">
                  <a:pos x="202" y="234"/>
                </a:cxn>
                <a:cxn ang="0">
                  <a:pos x="196" y="252"/>
                </a:cxn>
                <a:cxn ang="0">
                  <a:pos x="181" y="281"/>
                </a:cxn>
                <a:cxn ang="0">
                  <a:pos x="190" y="286"/>
                </a:cxn>
                <a:cxn ang="0">
                  <a:pos x="174" y="309"/>
                </a:cxn>
                <a:cxn ang="0">
                  <a:pos x="145" y="314"/>
                </a:cxn>
                <a:cxn ang="0">
                  <a:pos x="138" y="328"/>
                </a:cxn>
                <a:cxn ang="0">
                  <a:pos x="121" y="336"/>
                </a:cxn>
                <a:cxn ang="0">
                  <a:pos x="109" y="329"/>
                </a:cxn>
                <a:cxn ang="0">
                  <a:pos x="82" y="342"/>
                </a:cxn>
                <a:cxn ang="0">
                  <a:pos x="64" y="318"/>
                </a:cxn>
                <a:cxn ang="0">
                  <a:pos x="48" y="315"/>
                </a:cxn>
                <a:cxn ang="0">
                  <a:pos x="27" y="296"/>
                </a:cxn>
                <a:cxn ang="0">
                  <a:pos x="15" y="285"/>
                </a:cxn>
                <a:cxn ang="0">
                  <a:pos x="3" y="267"/>
                </a:cxn>
                <a:cxn ang="0">
                  <a:pos x="1" y="243"/>
                </a:cxn>
                <a:cxn ang="0">
                  <a:pos x="17" y="234"/>
                </a:cxn>
                <a:cxn ang="0">
                  <a:pos x="23" y="218"/>
                </a:cxn>
                <a:cxn ang="0">
                  <a:pos x="25" y="202"/>
                </a:cxn>
                <a:cxn ang="0">
                  <a:pos x="35" y="173"/>
                </a:cxn>
                <a:cxn ang="0">
                  <a:pos x="51" y="179"/>
                </a:cxn>
                <a:cxn ang="0">
                  <a:pos x="52" y="158"/>
                </a:cxn>
                <a:cxn ang="0">
                  <a:pos x="54" y="148"/>
                </a:cxn>
                <a:cxn ang="0">
                  <a:pos x="76" y="136"/>
                </a:cxn>
              </a:cxnLst>
              <a:rect l="0" t="0" r="r" b="b"/>
              <a:pathLst>
                <a:path w="342" h="346">
                  <a:moveTo>
                    <a:pt x="76" y="136"/>
                  </a:moveTo>
                  <a:lnTo>
                    <a:pt x="82" y="131"/>
                  </a:lnTo>
                  <a:lnTo>
                    <a:pt x="84" y="130"/>
                  </a:lnTo>
                  <a:lnTo>
                    <a:pt x="93" y="122"/>
                  </a:lnTo>
                  <a:lnTo>
                    <a:pt x="94" y="117"/>
                  </a:lnTo>
                  <a:lnTo>
                    <a:pt x="95" y="117"/>
                  </a:lnTo>
                  <a:lnTo>
                    <a:pt x="97" y="112"/>
                  </a:lnTo>
                  <a:lnTo>
                    <a:pt x="100" y="110"/>
                  </a:lnTo>
                  <a:lnTo>
                    <a:pt x="103" y="105"/>
                  </a:lnTo>
                  <a:lnTo>
                    <a:pt x="108" y="102"/>
                  </a:lnTo>
                  <a:lnTo>
                    <a:pt x="109" y="93"/>
                  </a:lnTo>
                  <a:lnTo>
                    <a:pt x="107" y="90"/>
                  </a:lnTo>
                  <a:lnTo>
                    <a:pt x="108" y="80"/>
                  </a:lnTo>
                  <a:lnTo>
                    <a:pt x="108" y="72"/>
                  </a:lnTo>
                  <a:lnTo>
                    <a:pt x="112" y="68"/>
                  </a:lnTo>
                  <a:lnTo>
                    <a:pt x="112" y="62"/>
                  </a:lnTo>
                  <a:lnTo>
                    <a:pt x="112" y="52"/>
                  </a:lnTo>
                  <a:lnTo>
                    <a:pt x="112" y="48"/>
                  </a:lnTo>
                  <a:lnTo>
                    <a:pt x="113" y="46"/>
                  </a:lnTo>
                  <a:lnTo>
                    <a:pt x="115" y="38"/>
                  </a:lnTo>
                  <a:lnTo>
                    <a:pt x="114" y="27"/>
                  </a:lnTo>
                  <a:lnTo>
                    <a:pt x="113" y="26"/>
                  </a:lnTo>
                  <a:lnTo>
                    <a:pt x="113" y="24"/>
                  </a:lnTo>
                  <a:lnTo>
                    <a:pt x="112" y="15"/>
                  </a:lnTo>
                  <a:lnTo>
                    <a:pt x="107" y="8"/>
                  </a:lnTo>
                  <a:lnTo>
                    <a:pt x="109" y="4"/>
                  </a:lnTo>
                  <a:lnTo>
                    <a:pt x="114" y="2"/>
                  </a:lnTo>
                  <a:lnTo>
                    <a:pt x="117" y="0"/>
                  </a:lnTo>
                  <a:lnTo>
                    <a:pt x="117" y="2"/>
                  </a:lnTo>
                  <a:lnTo>
                    <a:pt x="118" y="5"/>
                  </a:lnTo>
                  <a:lnTo>
                    <a:pt x="119" y="16"/>
                  </a:lnTo>
                  <a:lnTo>
                    <a:pt x="120" y="17"/>
                  </a:lnTo>
                  <a:lnTo>
                    <a:pt x="120" y="21"/>
                  </a:lnTo>
                  <a:lnTo>
                    <a:pt x="120" y="23"/>
                  </a:lnTo>
                  <a:lnTo>
                    <a:pt x="123" y="38"/>
                  </a:lnTo>
                  <a:lnTo>
                    <a:pt x="124" y="40"/>
                  </a:lnTo>
                  <a:lnTo>
                    <a:pt x="125" y="46"/>
                  </a:lnTo>
                  <a:lnTo>
                    <a:pt x="125" y="48"/>
                  </a:lnTo>
                  <a:lnTo>
                    <a:pt x="126" y="56"/>
                  </a:lnTo>
                  <a:lnTo>
                    <a:pt x="127" y="60"/>
                  </a:lnTo>
                  <a:lnTo>
                    <a:pt x="127" y="62"/>
                  </a:lnTo>
                  <a:lnTo>
                    <a:pt x="127" y="65"/>
                  </a:lnTo>
                  <a:lnTo>
                    <a:pt x="131" y="86"/>
                  </a:lnTo>
                  <a:lnTo>
                    <a:pt x="132" y="87"/>
                  </a:lnTo>
                  <a:lnTo>
                    <a:pt x="132" y="88"/>
                  </a:lnTo>
                  <a:lnTo>
                    <a:pt x="133" y="88"/>
                  </a:lnTo>
                  <a:lnTo>
                    <a:pt x="139" y="87"/>
                  </a:lnTo>
                  <a:lnTo>
                    <a:pt x="142" y="87"/>
                  </a:lnTo>
                  <a:lnTo>
                    <a:pt x="143" y="87"/>
                  </a:lnTo>
                  <a:lnTo>
                    <a:pt x="175" y="81"/>
                  </a:lnTo>
                  <a:lnTo>
                    <a:pt x="179" y="81"/>
                  </a:lnTo>
                  <a:lnTo>
                    <a:pt x="183" y="80"/>
                  </a:lnTo>
                  <a:lnTo>
                    <a:pt x="186" y="78"/>
                  </a:lnTo>
                  <a:lnTo>
                    <a:pt x="199" y="76"/>
                  </a:lnTo>
                  <a:lnTo>
                    <a:pt x="202" y="76"/>
                  </a:lnTo>
                  <a:lnTo>
                    <a:pt x="208" y="75"/>
                  </a:lnTo>
                  <a:lnTo>
                    <a:pt x="210" y="93"/>
                  </a:lnTo>
                  <a:lnTo>
                    <a:pt x="216" y="124"/>
                  </a:lnTo>
                  <a:lnTo>
                    <a:pt x="217" y="125"/>
                  </a:lnTo>
                  <a:lnTo>
                    <a:pt x="222" y="117"/>
                  </a:lnTo>
                  <a:lnTo>
                    <a:pt x="229" y="110"/>
                  </a:lnTo>
                  <a:lnTo>
                    <a:pt x="231" y="107"/>
                  </a:lnTo>
                  <a:lnTo>
                    <a:pt x="233" y="105"/>
                  </a:lnTo>
                  <a:lnTo>
                    <a:pt x="241" y="93"/>
                  </a:lnTo>
                  <a:lnTo>
                    <a:pt x="246" y="94"/>
                  </a:lnTo>
                  <a:lnTo>
                    <a:pt x="258" y="75"/>
                  </a:lnTo>
                  <a:lnTo>
                    <a:pt x="270" y="82"/>
                  </a:lnTo>
                  <a:lnTo>
                    <a:pt x="273" y="81"/>
                  </a:lnTo>
                  <a:lnTo>
                    <a:pt x="282" y="81"/>
                  </a:lnTo>
                  <a:lnTo>
                    <a:pt x="285" y="81"/>
                  </a:lnTo>
                  <a:lnTo>
                    <a:pt x="289" y="71"/>
                  </a:lnTo>
                  <a:lnTo>
                    <a:pt x="288" y="69"/>
                  </a:lnTo>
                  <a:lnTo>
                    <a:pt x="292" y="68"/>
                  </a:lnTo>
                  <a:lnTo>
                    <a:pt x="297" y="68"/>
                  </a:lnTo>
                  <a:lnTo>
                    <a:pt x="306" y="59"/>
                  </a:lnTo>
                  <a:lnTo>
                    <a:pt x="315" y="64"/>
                  </a:lnTo>
                  <a:lnTo>
                    <a:pt x="316" y="66"/>
                  </a:lnTo>
                  <a:lnTo>
                    <a:pt x="325" y="63"/>
                  </a:lnTo>
                  <a:lnTo>
                    <a:pt x="331" y="74"/>
                  </a:lnTo>
                  <a:lnTo>
                    <a:pt x="339" y="80"/>
                  </a:lnTo>
                  <a:lnTo>
                    <a:pt x="340" y="88"/>
                  </a:lnTo>
                  <a:lnTo>
                    <a:pt x="342" y="89"/>
                  </a:lnTo>
                  <a:lnTo>
                    <a:pt x="341" y="92"/>
                  </a:lnTo>
                  <a:lnTo>
                    <a:pt x="340" y="96"/>
                  </a:lnTo>
                  <a:lnTo>
                    <a:pt x="337" y="108"/>
                  </a:lnTo>
                  <a:lnTo>
                    <a:pt x="323" y="100"/>
                  </a:lnTo>
                  <a:lnTo>
                    <a:pt x="322" y="100"/>
                  </a:lnTo>
                  <a:lnTo>
                    <a:pt x="321" y="99"/>
                  </a:lnTo>
                  <a:lnTo>
                    <a:pt x="312" y="94"/>
                  </a:lnTo>
                  <a:lnTo>
                    <a:pt x="310" y="93"/>
                  </a:lnTo>
                  <a:lnTo>
                    <a:pt x="304" y="89"/>
                  </a:lnTo>
                  <a:lnTo>
                    <a:pt x="301" y="88"/>
                  </a:lnTo>
                  <a:lnTo>
                    <a:pt x="299" y="87"/>
                  </a:lnTo>
                  <a:lnTo>
                    <a:pt x="294" y="84"/>
                  </a:lnTo>
                  <a:lnTo>
                    <a:pt x="295" y="100"/>
                  </a:lnTo>
                  <a:lnTo>
                    <a:pt x="293" y="118"/>
                  </a:lnTo>
                  <a:lnTo>
                    <a:pt x="289" y="123"/>
                  </a:lnTo>
                  <a:lnTo>
                    <a:pt x="287" y="126"/>
                  </a:lnTo>
                  <a:lnTo>
                    <a:pt x="286" y="131"/>
                  </a:lnTo>
                  <a:lnTo>
                    <a:pt x="275" y="142"/>
                  </a:lnTo>
                  <a:lnTo>
                    <a:pt x="269" y="159"/>
                  </a:lnTo>
                  <a:lnTo>
                    <a:pt x="258" y="152"/>
                  </a:lnTo>
                  <a:lnTo>
                    <a:pt x="258" y="153"/>
                  </a:lnTo>
                  <a:lnTo>
                    <a:pt x="255" y="161"/>
                  </a:lnTo>
                  <a:lnTo>
                    <a:pt x="249" y="188"/>
                  </a:lnTo>
                  <a:lnTo>
                    <a:pt x="249" y="189"/>
                  </a:lnTo>
                  <a:lnTo>
                    <a:pt x="249" y="191"/>
                  </a:lnTo>
                  <a:lnTo>
                    <a:pt x="246" y="194"/>
                  </a:lnTo>
                  <a:lnTo>
                    <a:pt x="243" y="198"/>
                  </a:lnTo>
                  <a:lnTo>
                    <a:pt x="229" y="196"/>
                  </a:lnTo>
                  <a:lnTo>
                    <a:pt x="221" y="188"/>
                  </a:lnTo>
                  <a:lnTo>
                    <a:pt x="215" y="186"/>
                  </a:lnTo>
                  <a:lnTo>
                    <a:pt x="213" y="208"/>
                  </a:lnTo>
                  <a:lnTo>
                    <a:pt x="211" y="210"/>
                  </a:lnTo>
                  <a:lnTo>
                    <a:pt x="210" y="219"/>
                  </a:lnTo>
                  <a:lnTo>
                    <a:pt x="205" y="225"/>
                  </a:lnTo>
                  <a:lnTo>
                    <a:pt x="202" y="234"/>
                  </a:lnTo>
                  <a:lnTo>
                    <a:pt x="201" y="240"/>
                  </a:lnTo>
                  <a:lnTo>
                    <a:pt x="199" y="248"/>
                  </a:lnTo>
                  <a:lnTo>
                    <a:pt x="196" y="252"/>
                  </a:lnTo>
                  <a:lnTo>
                    <a:pt x="190" y="262"/>
                  </a:lnTo>
                  <a:lnTo>
                    <a:pt x="186" y="272"/>
                  </a:lnTo>
                  <a:lnTo>
                    <a:pt x="181" y="281"/>
                  </a:lnTo>
                  <a:lnTo>
                    <a:pt x="184" y="284"/>
                  </a:lnTo>
                  <a:lnTo>
                    <a:pt x="187" y="285"/>
                  </a:lnTo>
                  <a:lnTo>
                    <a:pt x="190" y="286"/>
                  </a:lnTo>
                  <a:lnTo>
                    <a:pt x="187" y="290"/>
                  </a:lnTo>
                  <a:lnTo>
                    <a:pt x="184" y="299"/>
                  </a:lnTo>
                  <a:lnTo>
                    <a:pt x="174" y="309"/>
                  </a:lnTo>
                  <a:lnTo>
                    <a:pt x="172" y="305"/>
                  </a:lnTo>
                  <a:lnTo>
                    <a:pt x="153" y="318"/>
                  </a:lnTo>
                  <a:lnTo>
                    <a:pt x="145" y="314"/>
                  </a:lnTo>
                  <a:lnTo>
                    <a:pt x="144" y="318"/>
                  </a:lnTo>
                  <a:lnTo>
                    <a:pt x="147" y="321"/>
                  </a:lnTo>
                  <a:lnTo>
                    <a:pt x="138" y="328"/>
                  </a:lnTo>
                  <a:lnTo>
                    <a:pt x="138" y="327"/>
                  </a:lnTo>
                  <a:lnTo>
                    <a:pt x="127" y="332"/>
                  </a:lnTo>
                  <a:lnTo>
                    <a:pt x="121" y="336"/>
                  </a:lnTo>
                  <a:lnTo>
                    <a:pt x="119" y="335"/>
                  </a:lnTo>
                  <a:lnTo>
                    <a:pt x="113" y="332"/>
                  </a:lnTo>
                  <a:lnTo>
                    <a:pt x="109" y="329"/>
                  </a:lnTo>
                  <a:lnTo>
                    <a:pt x="103" y="336"/>
                  </a:lnTo>
                  <a:lnTo>
                    <a:pt x="88" y="346"/>
                  </a:lnTo>
                  <a:lnTo>
                    <a:pt x="82" y="342"/>
                  </a:lnTo>
                  <a:lnTo>
                    <a:pt x="66" y="332"/>
                  </a:lnTo>
                  <a:lnTo>
                    <a:pt x="63" y="321"/>
                  </a:lnTo>
                  <a:lnTo>
                    <a:pt x="64" y="318"/>
                  </a:lnTo>
                  <a:lnTo>
                    <a:pt x="60" y="317"/>
                  </a:lnTo>
                  <a:lnTo>
                    <a:pt x="48" y="317"/>
                  </a:lnTo>
                  <a:lnTo>
                    <a:pt x="48" y="315"/>
                  </a:lnTo>
                  <a:lnTo>
                    <a:pt x="30" y="302"/>
                  </a:lnTo>
                  <a:lnTo>
                    <a:pt x="30" y="300"/>
                  </a:lnTo>
                  <a:lnTo>
                    <a:pt x="27" y="296"/>
                  </a:lnTo>
                  <a:lnTo>
                    <a:pt x="22" y="291"/>
                  </a:lnTo>
                  <a:lnTo>
                    <a:pt x="22" y="290"/>
                  </a:lnTo>
                  <a:lnTo>
                    <a:pt x="15" y="285"/>
                  </a:lnTo>
                  <a:lnTo>
                    <a:pt x="15" y="284"/>
                  </a:lnTo>
                  <a:lnTo>
                    <a:pt x="15" y="279"/>
                  </a:lnTo>
                  <a:lnTo>
                    <a:pt x="3" y="267"/>
                  </a:lnTo>
                  <a:lnTo>
                    <a:pt x="3" y="256"/>
                  </a:lnTo>
                  <a:lnTo>
                    <a:pt x="4" y="255"/>
                  </a:lnTo>
                  <a:lnTo>
                    <a:pt x="1" y="243"/>
                  </a:lnTo>
                  <a:lnTo>
                    <a:pt x="0" y="239"/>
                  </a:lnTo>
                  <a:lnTo>
                    <a:pt x="7" y="238"/>
                  </a:lnTo>
                  <a:lnTo>
                    <a:pt x="17" y="234"/>
                  </a:lnTo>
                  <a:lnTo>
                    <a:pt x="21" y="227"/>
                  </a:lnTo>
                  <a:lnTo>
                    <a:pt x="21" y="220"/>
                  </a:lnTo>
                  <a:lnTo>
                    <a:pt x="23" y="218"/>
                  </a:lnTo>
                  <a:lnTo>
                    <a:pt x="25" y="218"/>
                  </a:lnTo>
                  <a:lnTo>
                    <a:pt x="29" y="214"/>
                  </a:lnTo>
                  <a:lnTo>
                    <a:pt x="25" y="202"/>
                  </a:lnTo>
                  <a:lnTo>
                    <a:pt x="29" y="182"/>
                  </a:lnTo>
                  <a:lnTo>
                    <a:pt x="33" y="177"/>
                  </a:lnTo>
                  <a:lnTo>
                    <a:pt x="35" y="173"/>
                  </a:lnTo>
                  <a:lnTo>
                    <a:pt x="45" y="186"/>
                  </a:lnTo>
                  <a:lnTo>
                    <a:pt x="47" y="186"/>
                  </a:lnTo>
                  <a:lnTo>
                    <a:pt x="51" y="179"/>
                  </a:lnTo>
                  <a:lnTo>
                    <a:pt x="53" y="164"/>
                  </a:lnTo>
                  <a:lnTo>
                    <a:pt x="53" y="161"/>
                  </a:lnTo>
                  <a:lnTo>
                    <a:pt x="52" y="158"/>
                  </a:lnTo>
                  <a:lnTo>
                    <a:pt x="51" y="155"/>
                  </a:lnTo>
                  <a:lnTo>
                    <a:pt x="53" y="152"/>
                  </a:lnTo>
                  <a:lnTo>
                    <a:pt x="54" y="148"/>
                  </a:lnTo>
                  <a:lnTo>
                    <a:pt x="63" y="144"/>
                  </a:lnTo>
                  <a:lnTo>
                    <a:pt x="66" y="134"/>
                  </a:lnTo>
                  <a:lnTo>
                    <a:pt x="76" y="136"/>
                  </a:lnTo>
                  <a:close/>
                </a:path>
              </a:pathLst>
            </a:custGeom>
            <a:grpFill/>
            <a:ln w="1651">
              <a:solidFill>
                <a:srgbClr val="000000"/>
              </a:solidFill>
              <a:prstDash val="solid"/>
              <a:round/>
              <a:headEnd/>
              <a:tailEnd/>
            </a:ln>
          </p:spPr>
          <p:txBody>
            <a:bodyPr/>
            <a:lstStyle/>
            <a:p>
              <a:endParaRPr lang="en-US"/>
            </a:p>
          </p:txBody>
        </p:sp>
        <p:sp>
          <p:nvSpPr>
            <p:cNvPr id="8" name="Freeform 123">
              <a:extLst>
                <a:ext uri="{FF2B5EF4-FFF2-40B4-BE49-F238E27FC236}">
                  <a16:creationId xmlns:a16="http://schemas.microsoft.com/office/drawing/2014/main" id="{724AB01A-2E78-4EF6-A15D-F434574CB45B}"/>
                </a:ext>
              </a:extLst>
            </p:cNvPr>
            <p:cNvSpPr>
              <a:spLocks/>
            </p:cNvSpPr>
            <p:nvPr/>
          </p:nvSpPr>
          <p:spPr bwMode="auto">
            <a:xfrm>
              <a:off x="5240338" y="2822972"/>
              <a:ext cx="976313" cy="423862"/>
            </a:xfrm>
            <a:custGeom>
              <a:avLst/>
              <a:gdLst/>
              <a:ahLst/>
              <a:cxnLst>
                <a:cxn ang="0">
                  <a:pos x="376" y="244"/>
                </a:cxn>
                <a:cxn ang="0">
                  <a:pos x="338" y="247"/>
                </a:cxn>
                <a:cxn ang="0">
                  <a:pos x="313" y="250"/>
                </a:cxn>
                <a:cxn ang="0">
                  <a:pos x="296" y="252"/>
                </a:cxn>
                <a:cxn ang="0">
                  <a:pos x="266" y="256"/>
                </a:cxn>
                <a:cxn ang="0">
                  <a:pos x="242" y="257"/>
                </a:cxn>
                <a:cxn ang="0">
                  <a:pos x="220" y="258"/>
                </a:cxn>
                <a:cxn ang="0">
                  <a:pos x="205" y="261"/>
                </a:cxn>
                <a:cxn ang="0">
                  <a:pos x="177" y="264"/>
                </a:cxn>
                <a:cxn ang="0">
                  <a:pos x="157" y="267"/>
                </a:cxn>
                <a:cxn ang="0">
                  <a:pos x="129" y="269"/>
                </a:cxn>
                <a:cxn ang="0">
                  <a:pos x="100" y="270"/>
                </a:cxn>
                <a:cxn ang="0">
                  <a:pos x="79" y="288"/>
                </a:cxn>
                <a:cxn ang="0">
                  <a:pos x="66" y="289"/>
                </a:cxn>
                <a:cxn ang="0">
                  <a:pos x="33" y="292"/>
                </a:cxn>
                <a:cxn ang="0">
                  <a:pos x="1" y="283"/>
                </a:cxn>
                <a:cxn ang="0">
                  <a:pos x="16" y="279"/>
                </a:cxn>
                <a:cxn ang="0">
                  <a:pos x="18" y="257"/>
                </a:cxn>
                <a:cxn ang="0">
                  <a:pos x="18" y="246"/>
                </a:cxn>
                <a:cxn ang="0">
                  <a:pos x="15" y="234"/>
                </a:cxn>
                <a:cxn ang="0">
                  <a:pos x="54" y="229"/>
                </a:cxn>
                <a:cxn ang="0">
                  <a:pos x="68" y="227"/>
                </a:cxn>
                <a:cxn ang="0">
                  <a:pos x="72" y="201"/>
                </a:cxn>
                <a:cxn ang="0">
                  <a:pos x="93" y="187"/>
                </a:cxn>
                <a:cxn ang="0">
                  <a:pos x="93" y="159"/>
                </a:cxn>
                <a:cxn ang="0">
                  <a:pos x="103" y="145"/>
                </a:cxn>
                <a:cxn ang="0">
                  <a:pos x="122" y="143"/>
                </a:cxn>
                <a:cxn ang="0">
                  <a:pos x="148" y="145"/>
                </a:cxn>
                <a:cxn ang="0">
                  <a:pos x="177" y="133"/>
                </a:cxn>
                <a:cxn ang="0">
                  <a:pos x="195" y="144"/>
                </a:cxn>
                <a:cxn ang="0">
                  <a:pos x="206" y="118"/>
                </a:cxn>
                <a:cxn ang="0">
                  <a:pos x="212" y="107"/>
                </a:cxn>
                <a:cxn ang="0">
                  <a:pos x="242" y="123"/>
                </a:cxn>
                <a:cxn ang="0">
                  <a:pos x="252" y="97"/>
                </a:cxn>
                <a:cxn ang="0">
                  <a:pos x="265" y="83"/>
                </a:cxn>
                <a:cxn ang="0">
                  <a:pos x="278" y="61"/>
                </a:cxn>
                <a:cxn ang="0">
                  <a:pos x="283" y="46"/>
                </a:cxn>
                <a:cxn ang="0">
                  <a:pos x="303" y="42"/>
                </a:cxn>
                <a:cxn ang="0">
                  <a:pos x="321" y="29"/>
                </a:cxn>
                <a:cxn ang="0">
                  <a:pos x="314" y="23"/>
                </a:cxn>
                <a:cxn ang="0">
                  <a:pos x="316" y="5"/>
                </a:cxn>
                <a:cxn ang="0">
                  <a:pos x="339" y="3"/>
                </a:cxn>
                <a:cxn ang="0">
                  <a:pos x="358" y="15"/>
                </a:cxn>
                <a:cxn ang="0">
                  <a:pos x="372" y="29"/>
                </a:cxn>
                <a:cxn ang="0">
                  <a:pos x="392" y="29"/>
                </a:cxn>
                <a:cxn ang="0">
                  <a:pos x="406" y="39"/>
                </a:cxn>
                <a:cxn ang="0">
                  <a:pos x="429" y="33"/>
                </a:cxn>
                <a:cxn ang="0">
                  <a:pos x="446" y="34"/>
                </a:cxn>
                <a:cxn ang="0">
                  <a:pos x="471" y="36"/>
                </a:cxn>
                <a:cxn ang="0">
                  <a:pos x="489" y="48"/>
                </a:cxn>
                <a:cxn ang="0">
                  <a:pos x="492" y="76"/>
                </a:cxn>
                <a:cxn ang="0">
                  <a:pos x="511" y="99"/>
                </a:cxn>
                <a:cxn ang="0">
                  <a:pos x="519" y="111"/>
                </a:cxn>
                <a:cxn ang="0">
                  <a:pos x="542" y="135"/>
                </a:cxn>
                <a:cxn ang="0">
                  <a:pos x="519" y="160"/>
                </a:cxn>
                <a:cxn ang="0">
                  <a:pos x="499" y="185"/>
                </a:cxn>
                <a:cxn ang="0">
                  <a:pos x="474" y="211"/>
                </a:cxn>
                <a:cxn ang="0">
                  <a:pos x="438" y="233"/>
                </a:cxn>
                <a:cxn ang="0">
                  <a:pos x="416" y="240"/>
                </a:cxn>
                <a:cxn ang="0">
                  <a:pos x="393" y="243"/>
                </a:cxn>
              </a:cxnLst>
              <a:rect l="0" t="0" r="r" b="b"/>
              <a:pathLst>
                <a:path w="549" h="295">
                  <a:moveTo>
                    <a:pt x="393" y="243"/>
                  </a:moveTo>
                  <a:lnTo>
                    <a:pt x="392" y="243"/>
                  </a:lnTo>
                  <a:lnTo>
                    <a:pt x="391" y="243"/>
                  </a:lnTo>
                  <a:lnTo>
                    <a:pt x="376" y="244"/>
                  </a:lnTo>
                  <a:lnTo>
                    <a:pt x="369" y="245"/>
                  </a:lnTo>
                  <a:lnTo>
                    <a:pt x="351" y="247"/>
                  </a:lnTo>
                  <a:lnTo>
                    <a:pt x="344" y="247"/>
                  </a:lnTo>
                  <a:lnTo>
                    <a:pt x="338" y="247"/>
                  </a:lnTo>
                  <a:lnTo>
                    <a:pt x="336" y="247"/>
                  </a:lnTo>
                  <a:lnTo>
                    <a:pt x="334" y="247"/>
                  </a:lnTo>
                  <a:lnTo>
                    <a:pt x="325" y="249"/>
                  </a:lnTo>
                  <a:lnTo>
                    <a:pt x="313" y="250"/>
                  </a:lnTo>
                  <a:lnTo>
                    <a:pt x="312" y="250"/>
                  </a:lnTo>
                  <a:lnTo>
                    <a:pt x="309" y="250"/>
                  </a:lnTo>
                  <a:lnTo>
                    <a:pt x="301" y="252"/>
                  </a:lnTo>
                  <a:lnTo>
                    <a:pt x="296" y="252"/>
                  </a:lnTo>
                  <a:lnTo>
                    <a:pt x="286" y="253"/>
                  </a:lnTo>
                  <a:lnTo>
                    <a:pt x="274" y="255"/>
                  </a:lnTo>
                  <a:lnTo>
                    <a:pt x="271" y="255"/>
                  </a:lnTo>
                  <a:lnTo>
                    <a:pt x="266" y="256"/>
                  </a:lnTo>
                  <a:lnTo>
                    <a:pt x="260" y="256"/>
                  </a:lnTo>
                  <a:lnTo>
                    <a:pt x="258" y="256"/>
                  </a:lnTo>
                  <a:lnTo>
                    <a:pt x="248" y="257"/>
                  </a:lnTo>
                  <a:lnTo>
                    <a:pt x="242" y="257"/>
                  </a:lnTo>
                  <a:lnTo>
                    <a:pt x="236" y="257"/>
                  </a:lnTo>
                  <a:lnTo>
                    <a:pt x="232" y="257"/>
                  </a:lnTo>
                  <a:lnTo>
                    <a:pt x="226" y="257"/>
                  </a:lnTo>
                  <a:lnTo>
                    <a:pt x="220" y="258"/>
                  </a:lnTo>
                  <a:lnTo>
                    <a:pt x="216" y="259"/>
                  </a:lnTo>
                  <a:lnTo>
                    <a:pt x="216" y="261"/>
                  </a:lnTo>
                  <a:lnTo>
                    <a:pt x="213" y="259"/>
                  </a:lnTo>
                  <a:lnTo>
                    <a:pt x="205" y="261"/>
                  </a:lnTo>
                  <a:lnTo>
                    <a:pt x="200" y="261"/>
                  </a:lnTo>
                  <a:lnTo>
                    <a:pt x="194" y="262"/>
                  </a:lnTo>
                  <a:lnTo>
                    <a:pt x="192" y="262"/>
                  </a:lnTo>
                  <a:lnTo>
                    <a:pt x="177" y="264"/>
                  </a:lnTo>
                  <a:lnTo>
                    <a:pt x="174" y="264"/>
                  </a:lnTo>
                  <a:lnTo>
                    <a:pt x="172" y="264"/>
                  </a:lnTo>
                  <a:lnTo>
                    <a:pt x="163" y="265"/>
                  </a:lnTo>
                  <a:lnTo>
                    <a:pt x="157" y="267"/>
                  </a:lnTo>
                  <a:lnTo>
                    <a:pt x="147" y="268"/>
                  </a:lnTo>
                  <a:lnTo>
                    <a:pt x="140" y="268"/>
                  </a:lnTo>
                  <a:lnTo>
                    <a:pt x="133" y="269"/>
                  </a:lnTo>
                  <a:lnTo>
                    <a:pt x="129" y="269"/>
                  </a:lnTo>
                  <a:lnTo>
                    <a:pt x="117" y="271"/>
                  </a:lnTo>
                  <a:lnTo>
                    <a:pt x="117" y="268"/>
                  </a:lnTo>
                  <a:lnTo>
                    <a:pt x="100" y="268"/>
                  </a:lnTo>
                  <a:lnTo>
                    <a:pt x="100" y="270"/>
                  </a:lnTo>
                  <a:lnTo>
                    <a:pt x="102" y="274"/>
                  </a:lnTo>
                  <a:lnTo>
                    <a:pt x="103" y="286"/>
                  </a:lnTo>
                  <a:lnTo>
                    <a:pt x="86" y="287"/>
                  </a:lnTo>
                  <a:lnTo>
                    <a:pt x="79" y="288"/>
                  </a:lnTo>
                  <a:lnTo>
                    <a:pt x="70" y="288"/>
                  </a:lnTo>
                  <a:lnTo>
                    <a:pt x="69" y="288"/>
                  </a:lnTo>
                  <a:lnTo>
                    <a:pt x="68" y="288"/>
                  </a:lnTo>
                  <a:lnTo>
                    <a:pt x="66" y="289"/>
                  </a:lnTo>
                  <a:lnTo>
                    <a:pt x="49" y="291"/>
                  </a:lnTo>
                  <a:lnTo>
                    <a:pt x="45" y="291"/>
                  </a:lnTo>
                  <a:lnTo>
                    <a:pt x="44" y="291"/>
                  </a:lnTo>
                  <a:lnTo>
                    <a:pt x="33" y="292"/>
                  </a:lnTo>
                  <a:lnTo>
                    <a:pt x="8" y="293"/>
                  </a:lnTo>
                  <a:lnTo>
                    <a:pt x="4" y="294"/>
                  </a:lnTo>
                  <a:lnTo>
                    <a:pt x="0" y="295"/>
                  </a:lnTo>
                  <a:lnTo>
                    <a:pt x="1" y="283"/>
                  </a:lnTo>
                  <a:lnTo>
                    <a:pt x="2" y="282"/>
                  </a:lnTo>
                  <a:lnTo>
                    <a:pt x="4" y="281"/>
                  </a:lnTo>
                  <a:lnTo>
                    <a:pt x="12" y="287"/>
                  </a:lnTo>
                  <a:lnTo>
                    <a:pt x="16" y="279"/>
                  </a:lnTo>
                  <a:lnTo>
                    <a:pt x="14" y="269"/>
                  </a:lnTo>
                  <a:lnTo>
                    <a:pt x="19" y="268"/>
                  </a:lnTo>
                  <a:lnTo>
                    <a:pt x="19" y="265"/>
                  </a:lnTo>
                  <a:lnTo>
                    <a:pt x="18" y="257"/>
                  </a:lnTo>
                  <a:lnTo>
                    <a:pt x="19" y="255"/>
                  </a:lnTo>
                  <a:lnTo>
                    <a:pt x="20" y="250"/>
                  </a:lnTo>
                  <a:lnTo>
                    <a:pt x="20" y="249"/>
                  </a:lnTo>
                  <a:lnTo>
                    <a:pt x="18" y="246"/>
                  </a:lnTo>
                  <a:lnTo>
                    <a:pt x="14" y="245"/>
                  </a:lnTo>
                  <a:lnTo>
                    <a:pt x="13" y="240"/>
                  </a:lnTo>
                  <a:lnTo>
                    <a:pt x="13" y="238"/>
                  </a:lnTo>
                  <a:lnTo>
                    <a:pt x="15" y="234"/>
                  </a:lnTo>
                  <a:lnTo>
                    <a:pt x="25" y="222"/>
                  </a:lnTo>
                  <a:lnTo>
                    <a:pt x="30" y="221"/>
                  </a:lnTo>
                  <a:lnTo>
                    <a:pt x="44" y="227"/>
                  </a:lnTo>
                  <a:lnTo>
                    <a:pt x="54" y="229"/>
                  </a:lnTo>
                  <a:lnTo>
                    <a:pt x="58" y="233"/>
                  </a:lnTo>
                  <a:lnTo>
                    <a:pt x="64" y="234"/>
                  </a:lnTo>
                  <a:lnTo>
                    <a:pt x="64" y="233"/>
                  </a:lnTo>
                  <a:lnTo>
                    <a:pt x="68" y="227"/>
                  </a:lnTo>
                  <a:lnTo>
                    <a:pt x="62" y="215"/>
                  </a:lnTo>
                  <a:lnTo>
                    <a:pt x="67" y="198"/>
                  </a:lnTo>
                  <a:lnTo>
                    <a:pt x="70" y="199"/>
                  </a:lnTo>
                  <a:lnTo>
                    <a:pt x="72" y="201"/>
                  </a:lnTo>
                  <a:lnTo>
                    <a:pt x="72" y="199"/>
                  </a:lnTo>
                  <a:lnTo>
                    <a:pt x="79" y="193"/>
                  </a:lnTo>
                  <a:lnTo>
                    <a:pt x="88" y="191"/>
                  </a:lnTo>
                  <a:lnTo>
                    <a:pt x="93" y="187"/>
                  </a:lnTo>
                  <a:lnTo>
                    <a:pt x="87" y="181"/>
                  </a:lnTo>
                  <a:lnTo>
                    <a:pt x="85" y="177"/>
                  </a:lnTo>
                  <a:lnTo>
                    <a:pt x="86" y="168"/>
                  </a:lnTo>
                  <a:lnTo>
                    <a:pt x="93" y="159"/>
                  </a:lnTo>
                  <a:lnTo>
                    <a:pt x="94" y="159"/>
                  </a:lnTo>
                  <a:lnTo>
                    <a:pt x="98" y="151"/>
                  </a:lnTo>
                  <a:lnTo>
                    <a:pt x="99" y="148"/>
                  </a:lnTo>
                  <a:lnTo>
                    <a:pt x="103" y="145"/>
                  </a:lnTo>
                  <a:lnTo>
                    <a:pt x="112" y="148"/>
                  </a:lnTo>
                  <a:lnTo>
                    <a:pt x="116" y="147"/>
                  </a:lnTo>
                  <a:lnTo>
                    <a:pt x="122" y="153"/>
                  </a:lnTo>
                  <a:lnTo>
                    <a:pt x="122" y="143"/>
                  </a:lnTo>
                  <a:lnTo>
                    <a:pt x="134" y="141"/>
                  </a:lnTo>
                  <a:lnTo>
                    <a:pt x="139" y="141"/>
                  </a:lnTo>
                  <a:lnTo>
                    <a:pt x="146" y="144"/>
                  </a:lnTo>
                  <a:lnTo>
                    <a:pt x="148" y="145"/>
                  </a:lnTo>
                  <a:lnTo>
                    <a:pt x="160" y="154"/>
                  </a:lnTo>
                  <a:lnTo>
                    <a:pt x="169" y="138"/>
                  </a:lnTo>
                  <a:lnTo>
                    <a:pt x="170" y="138"/>
                  </a:lnTo>
                  <a:lnTo>
                    <a:pt x="177" y="133"/>
                  </a:lnTo>
                  <a:lnTo>
                    <a:pt x="181" y="130"/>
                  </a:lnTo>
                  <a:lnTo>
                    <a:pt x="187" y="138"/>
                  </a:lnTo>
                  <a:lnTo>
                    <a:pt x="195" y="141"/>
                  </a:lnTo>
                  <a:lnTo>
                    <a:pt x="195" y="144"/>
                  </a:lnTo>
                  <a:lnTo>
                    <a:pt x="199" y="141"/>
                  </a:lnTo>
                  <a:lnTo>
                    <a:pt x="204" y="123"/>
                  </a:lnTo>
                  <a:lnTo>
                    <a:pt x="205" y="123"/>
                  </a:lnTo>
                  <a:lnTo>
                    <a:pt x="206" y="118"/>
                  </a:lnTo>
                  <a:lnTo>
                    <a:pt x="206" y="117"/>
                  </a:lnTo>
                  <a:lnTo>
                    <a:pt x="206" y="115"/>
                  </a:lnTo>
                  <a:lnTo>
                    <a:pt x="213" y="113"/>
                  </a:lnTo>
                  <a:lnTo>
                    <a:pt x="212" y="107"/>
                  </a:lnTo>
                  <a:lnTo>
                    <a:pt x="216" y="108"/>
                  </a:lnTo>
                  <a:lnTo>
                    <a:pt x="220" y="113"/>
                  </a:lnTo>
                  <a:lnTo>
                    <a:pt x="223" y="120"/>
                  </a:lnTo>
                  <a:lnTo>
                    <a:pt x="242" y="123"/>
                  </a:lnTo>
                  <a:lnTo>
                    <a:pt x="246" y="121"/>
                  </a:lnTo>
                  <a:lnTo>
                    <a:pt x="248" y="109"/>
                  </a:lnTo>
                  <a:lnTo>
                    <a:pt x="248" y="105"/>
                  </a:lnTo>
                  <a:lnTo>
                    <a:pt x="252" y="97"/>
                  </a:lnTo>
                  <a:lnTo>
                    <a:pt x="254" y="93"/>
                  </a:lnTo>
                  <a:lnTo>
                    <a:pt x="256" y="94"/>
                  </a:lnTo>
                  <a:lnTo>
                    <a:pt x="258" y="95"/>
                  </a:lnTo>
                  <a:lnTo>
                    <a:pt x="265" y="83"/>
                  </a:lnTo>
                  <a:lnTo>
                    <a:pt x="265" y="79"/>
                  </a:lnTo>
                  <a:lnTo>
                    <a:pt x="274" y="72"/>
                  </a:lnTo>
                  <a:lnTo>
                    <a:pt x="278" y="67"/>
                  </a:lnTo>
                  <a:lnTo>
                    <a:pt x="278" y="61"/>
                  </a:lnTo>
                  <a:lnTo>
                    <a:pt x="278" y="60"/>
                  </a:lnTo>
                  <a:lnTo>
                    <a:pt x="277" y="57"/>
                  </a:lnTo>
                  <a:lnTo>
                    <a:pt x="280" y="46"/>
                  </a:lnTo>
                  <a:lnTo>
                    <a:pt x="283" y="46"/>
                  </a:lnTo>
                  <a:lnTo>
                    <a:pt x="289" y="45"/>
                  </a:lnTo>
                  <a:lnTo>
                    <a:pt x="294" y="48"/>
                  </a:lnTo>
                  <a:lnTo>
                    <a:pt x="298" y="46"/>
                  </a:lnTo>
                  <a:lnTo>
                    <a:pt x="303" y="42"/>
                  </a:lnTo>
                  <a:lnTo>
                    <a:pt x="306" y="40"/>
                  </a:lnTo>
                  <a:lnTo>
                    <a:pt x="307" y="39"/>
                  </a:lnTo>
                  <a:lnTo>
                    <a:pt x="316" y="36"/>
                  </a:lnTo>
                  <a:lnTo>
                    <a:pt x="321" y="29"/>
                  </a:lnTo>
                  <a:lnTo>
                    <a:pt x="322" y="27"/>
                  </a:lnTo>
                  <a:lnTo>
                    <a:pt x="321" y="27"/>
                  </a:lnTo>
                  <a:lnTo>
                    <a:pt x="315" y="25"/>
                  </a:lnTo>
                  <a:lnTo>
                    <a:pt x="314" y="23"/>
                  </a:lnTo>
                  <a:lnTo>
                    <a:pt x="315" y="15"/>
                  </a:lnTo>
                  <a:lnTo>
                    <a:pt x="313" y="12"/>
                  </a:lnTo>
                  <a:lnTo>
                    <a:pt x="313" y="9"/>
                  </a:lnTo>
                  <a:lnTo>
                    <a:pt x="316" y="5"/>
                  </a:lnTo>
                  <a:lnTo>
                    <a:pt x="319" y="3"/>
                  </a:lnTo>
                  <a:lnTo>
                    <a:pt x="321" y="0"/>
                  </a:lnTo>
                  <a:lnTo>
                    <a:pt x="331" y="6"/>
                  </a:lnTo>
                  <a:lnTo>
                    <a:pt x="339" y="3"/>
                  </a:lnTo>
                  <a:lnTo>
                    <a:pt x="340" y="1"/>
                  </a:lnTo>
                  <a:lnTo>
                    <a:pt x="350" y="6"/>
                  </a:lnTo>
                  <a:lnTo>
                    <a:pt x="354" y="7"/>
                  </a:lnTo>
                  <a:lnTo>
                    <a:pt x="358" y="15"/>
                  </a:lnTo>
                  <a:lnTo>
                    <a:pt x="360" y="17"/>
                  </a:lnTo>
                  <a:lnTo>
                    <a:pt x="362" y="22"/>
                  </a:lnTo>
                  <a:lnTo>
                    <a:pt x="363" y="25"/>
                  </a:lnTo>
                  <a:lnTo>
                    <a:pt x="372" y="29"/>
                  </a:lnTo>
                  <a:lnTo>
                    <a:pt x="378" y="29"/>
                  </a:lnTo>
                  <a:lnTo>
                    <a:pt x="381" y="28"/>
                  </a:lnTo>
                  <a:lnTo>
                    <a:pt x="388" y="28"/>
                  </a:lnTo>
                  <a:lnTo>
                    <a:pt x="392" y="29"/>
                  </a:lnTo>
                  <a:lnTo>
                    <a:pt x="402" y="39"/>
                  </a:lnTo>
                  <a:lnTo>
                    <a:pt x="404" y="39"/>
                  </a:lnTo>
                  <a:lnTo>
                    <a:pt x="405" y="39"/>
                  </a:lnTo>
                  <a:lnTo>
                    <a:pt x="406" y="39"/>
                  </a:lnTo>
                  <a:lnTo>
                    <a:pt x="409" y="39"/>
                  </a:lnTo>
                  <a:lnTo>
                    <a:pt x="410" y="34"/>
                  </a:lnTo>
                  <a:lnTo>
                    <a:pt x="417" y="30"/>
                  </a:lnTo>
                  <a:lnTo>
                    <a:pt x="429" y="33"/>
                  </a:lnTo>
                  <a:lnTo>
                    <a:pt x="436" y="39"/>
                  </a:lnTo>
                  <a:lnTo>
                    <a:pt x="438" y="36"/>
                  </a:lnTo>
                  <a:lnTo>
                    <a:pt x="439" y="35"/>
                  </a:lnTo>
                  <a:lnTo>
                    <a:pt x="446" y="34"/>
                  </a:lnTo>
                  <a:lnTo>
                    <a:pt x="453" y="23"/>
                  </a:lnTo>
                  <a:lnTo>
                    <a:pt x="464" y="19"/>
                  </a:lnTo>
                  <a:lnTo>
                    <a:pt x="468" y="31"/>
                  </a:lnTo>
                  <a:lnTo>
                    <a:pt x="471" y="36"/>
                  </a:lnTo>
                  <a:lnTo>
                    <a:pt x="476" y="36"/>
                  </a:lnTo>
                  <a:lnTo>
                    <a:pt x="483" y="40"/>
                  </a:lnTo>
                  <a:lnTo>
                    <a:pt x="487" y="42"/>
                  </a:lnTo>
                  <a:lnTo>
                    <a:pt x="489" y="48"/>
                  </a:lnTo>
                  <a:lnTo>
                    <a:pt x="490" y="52"/>
                  </a:lnTo>
                  <a:lnTo>
                    <a:pt x="493" y="64"/>
                  </a:lnTo>
                  <a:lnTo>
                    <a:pt x="492" y="65"/>
                  </a:lnTo>
                  <a:lnTo>
                    <a:pt x="492" y="76"/>
                  </a:lnTo>
                  <a:lnTo>
                    <a:pt x="504" y="88"/>
                  </a:lnTo>
                  <a:lnTo>
                    <a:pt x="504" y="93"/>
                  </a:lnTo>
                  <a:lnTo>
                    <a:pt x="504" y="94"/>
                  </a:lnTo>
                  <a:lnTo>
                    <a:pt x="511" y="99"/>
                  </a:lnTo>
                  <a:lnTo>
                    <a:pt x="511" y="100"/>
                  </a:lnTo>
                  <a:lnTo>
                    <a:pt x="516" y="105"/>
                  </a:lnTo>
                  <a:lnTo>
                    <a:pt x="519" y="109"/>
                  </a:lnTo>
                  <a:lnTo>
                    <a:pt x="519" y="111"/>
                  </a:lnTo>
                  <a:lnTo>
                    <a:pt x="537" y="124"/>
                  </a:lnTo>
                  <a:lnTo>
                    <a:pt x="537" y="126"/>
                  </a:lnTo>
                  <a:lnTo>
                    <a:pt x="549" y="126"/>
                  </a:lnTo>
                  <a:lnTo>
                    <a:pt x="542" y="135"/>
                  </a:lnTo>
                  <a:lnTo>
                    <a:pt x="535" y="144"/>
                  </a:lnTo>
                  <a:lnTo>
                    <a:pt x="528" y="153"/>
                  </a:lnTo>
                  <a:lnTo>
                    <a:pt x="523" y="157"/>
                  </a:lnTo>
                  <a:lnTo>
                    <a:pt x="519" y="160"/>
                  </a:lnTo>
                  <a:lnTo>
                    <a:pt x="511" y="165"/>
                  </a:lnTo>
                  <a:lnTo>
                    <a:pt x="510" y="166"/>
                  </a:lnTo>
                  <a:lnTo>
                    <a:pt x="500" y="174"/>
                  </a:lnTo>
                  <a:lnTo>
                    <a:pt x="499" y="185"/>
                  </a:lnTo>
                  <a:lnTo>
                    <a:pt x="490" y="191"/>
                  </a:lnTo>
                  <a:lnTo>
                    <a:pt x="492" y="198"/>
                  </a:lnTo>
                  <a:lnTo>
                    <a:pt x="490" y="198"/>
                  </a:lnTo>
                  <a:lnTo>
                    <a:pt x="474" y="211"/>
                  </a:lnTo>
                  <a:lnTo>
                    <a:pt x="474" y="215"/>
                  </a:lnTo>
                  <a:lnTo>
                    <a:pt x="450" y="227"/>
                  </a:lnTo>
                  <a:lnTo>
                    <a:pt x="447" y="227"/>
                  </a:lnTo>
                  <a:lnTo>
                    <a:pt x="438" y="233"/>
                  </a:lnTo>
                  <a:lnTo>
                    <a:pt x="435" y="235"/>
                  </a:lnTo>
                  <a:lnTo>
                    <a:pt x="434" y="238"/>
                  </a:lnTo>
                  <a:lnTo>
                    <a:pt x="427" y="239"/>
                  </a:lnTo>
                  <a:lnTo>
                    <a:pt x="416" y="240"/>
                  </a:lnTo>
                  <a:lnTo>
                    <a:pt x="410" y="240"/>
                  </a:lnTo>
                  <a:lnTo>
                    <a:pt x="404" y="241"/>
                  </a:lnTo>
                  <a:lnTo>
                    <a:pt x="394" y="243"/>
                  </a:lnTo>
                  <a:lnTo>
                    <a:pt x="393" y="243"/>
                  </a:lnTo>
                  <a:close/>
                </a:path>
              </a:pathLst>
            </a:custGeom>
            <a:grpFill/>
            <a:ln w="1651">
              <a:solidFill>
                <a:srgbClr val="000000"/>
              </a:solidFill>
              <a:prstDash val="solid"/>
              <a:round/>
              <a:headEnd/>
              <a:tailEnd/>
            </a:ln>
          </p:spPr>
          <p:txBody>
            <a:bodyPr/>
            <a:lstStyle/>
            <a:p>
              <a:endParaRPr lang="en-US"/>
            </a:p>
          </p:txBody>
        </p:sp>
        <p:sp>
          <p:nvSpPr>
            <p:cNvPr id="9" name="Freeform 124">
              <a:extLst>
                <a:ext uri="{FF2B5EF4-FFF2-40B4-BE49-F238E27FC236}">
                  <a16:creationId xmlns:a16="http://schemas.microsoft.com/office/drawing/2014/main" id="{13A87B84-B446-4D42-8084-279C4F46DA6D}"/>
                </a:ext>
              </a:extLst>
            </p:cNvPr>
            <p:cNvSpPr>
              <a:spLocks/>
            </p:cNvSpPr>
            <p:nvPr/>
          </p:nvSpPr>
          <p:spPr bwMode="auto">
            <a:xfrm>
              <a:off x="5961063" y="3013472"/>
              <a:ext cx="1193800" cy="435769"/>
            </a:xfrm>
            <a:custGeom>
              <a:avLst/>
              <a:gdLst/>
              <a:ahLst/>
              <a:cxnLst>
                <a:cxn ang="0">
                  <a:pos x="146" y="129"/>
                </a:cxn>
                <a:cxn ang="0">
                  <a:pos x="159" y="130"/>
                </a:cxn>
                <a:cxn ang="0">
                  <a:pos x="170" y="110"/>
                </a:cxn>
                <a:cxn ang="0">
                  <a:pos x="180" y="81"/>
                </a:cxn>
                <a:cxn ang="0">
                  <a:pos x="204" y="78"/>
                </a:cxn>
                <a:cxn ang="0">
                  <a:pos x="242" y="74"/>
                </a:cxn>
                <a:cxn ang="0">
                  <a:pos x="249" y="72"/>
                </a:cxn>
                <a:cxn ang="0">
                  <a:pos x="269" y="69"/>
                </a:cxn>
                <a:cxn ang="0">
                  <a:pos x="304" y="64"/>
                </a:cxn>
                <a:cxn ang="0">
                  <a:pos x="329" y="60"/>
                </a:cxn>
                <a:cxn ang="0">
                  <a:pos x="354" y="56"/>
                </a:cxn>
                <a:cxn ang="0">
                  <a:pos x="395" y="47"/>
                </a:cxn>
                <a:cxn ang="0">
                  <a:pos x="401" y="46"/>
                </a:cxn>
                <a:cxn ang="0">
                  <a:pos x="424" y="42"/>
                </a:cxn>
                <a:cxn ang="0">
                  <a:pos x="440" y="39"/>
                </a:cxn>
                <a:cxn ang="0">
                  <a:pos x="461" y="34"/>
                </a:cxn>
                <a:cxn ang="0">
                  <a:pos x="476" y="32"/>
                </a:cxn>
                <a:cxn ang="0">
                  <a:pos x="514" y="23"/>
                </a:cxn>
                <a:cxn ang="0">
                  <a:pos x="539" y="18"/>
                </a:cxn>
                <a:cxn ang="0">
                  <a:pos x="567" y="11"/>
                </a:cxn>
                <a:cxn ang="0">
                  <a:pos x="582" y="9"/>
                </a:cxn>
                <a:cxn ang="0">
                  <a:pos x="598" y="5"/>
                </a:cxn>
                <a:cxn ang="0">
                  <a:pos x="632" y="29"/>
                </a:cxn>
                <a:cxn ang="0">
                  <a:pos x="639" y="144"/>
                </a:cxn>
                <a:cxn ang="0">
                  <a:pos x="599" y="192"/>
                </a:cxn>
                <a:cxn ang="0">
                  <a:pos x="536" y="230"/>
                </a:cxn>
                <a:cxn ang="0">
                  <a:pos x="513" y="291"/>
                </a:cxn>
                <a:cxn ang="0">
                  <a:pos x="465" y="299"/>
                </a:cxn>
                <a:cxn ang="0">
                  <a:pos x="424" y="270"/>
                </a:cxn>
                <a:cxn ang="0">
                  <a:pos x="383" y="240"/>
                </a:cxn>
                <a:cxn ang="0">
                  <a:pos x="362" y="227"/>
                </a:cxn>
                <a:cxn ang="0">
                  <a:pos x="338" y="231"/>
                </a:cxn>
                <a:cxn ang="0">
                  <a:pos x="294" y="237"/>
                </a:cxn>
                <a:cxn ang="0">
                  <a:pos x="268" y="222"/>
                </a:cxn>
                <a:cxn ang="0">
                  <a:pos x="251" y="213"/>
                </a:cxn>
                <a:cxn ang="0">
                  <a:pos x="230" y="214"/>
                </a:cxn>
                <a:cxn ang="0">
                  <a:pos x="195" y="218"/>
                </a:cxn>
                <a:cxn ang="0">
                  <a:pos x="167" y="221"/>
                </a:cxn>
                <a:cxn ang="0">
                  <a:pos x="150" y="224"/>
                </a:cxn>
                <a:cxn ang="0">
                  <a:pos x="125" y="234"/>
                </a:cxn>
                <a:cxn ang="0">
                  <a:pos x="102" y="248"/>
                </a:cxn>
                <a:cxn ang="0">
                  <a:pos x="65" y="256"/>
                </a:cxn>
                <a:cxn ang="0">
                  <a:pos x="30" y="262"/>
                </a:cxn>
                <a:cxn ang="0">
                  <a:pos x="16" y="264"/>
                </a:cxn>
                <a:cxn ang="0">
                  <a:pos x="0" y="252"/>
                </a:cxn>
                <a:cxn ang="0">
                  <a:pos x="20" y="233"/>
                </a:cxn>
                <a:cxn ang="0">
                  <a:pos x="23" y="216"/>
                </a:cxn>
                <a:cxn ang="0">
                  <a:pos x="46" y="202"/>
                </a:cxn>
                <a:cxn ang="0">
                  <a:pos x="82" y="177"/>
                </a:cxn>
                <a:cxn ang="0">
                  <a:pos x="98" y="162"/>
                </a:cxn>
                <a:cxn ang="0">
                  <a:pos x="118" y="144"/>
                </a:cxn>
                <a:cxn ang="0">
                  <a:pos x="130" y="147"/>
                </a:cxn>
              </a:cxnLst>
              <a:rect l="0" t="0" r="r" b="b"/>
              <a:pathLst>
                <a:path w="671" h="302">
                  <a:moveTo>
                    <a:pt x="132" y="140"/>
                  </a:moveTo>
                  <a:lnTo>
                    <a:pt x="135" y="136"/>
                  </a:lnTo>
                  <a:lnTo>
                    <a:pt x="143" y="132"/>
                  </a:lnTo>
                  <a:lnTo>
                    <a:pt x="146" y="129"/>
                  </a:lnTo>
                  <a:lnTo>
                    <a:pt x="153" y="131"/>
                  </a:lnTo>
                  <a:lnTo>
                    <a:pt x="154" y="134"/>
                  </a:lnTo>
                  <a:lnTo>
                    <a:pt x="158" y="132"/>
                  </a:lnTo>
                  <a:lnTo>
                    <a:pt x="159" y="130"/>
                  </a:lnTo>
                  <a:lnTo>
                    <a:pt x="161" y="130"/>
                  </a:lnTo>
                  <a:lnTo>
                    <a:pt x="166" y="116"/>
                  </a:lnTo>
                  <a:lnTo>
                    <a:pt x="167" y="113"/>
                  </a:lnTo>
                  <a:lnTo>
                    <a:pt x="170" y="110"/>
                  </a:lnTo>
                  <a:lnTo>
                    <a:pt x="178" y="106"/>
                  </a:lnTo>
                  <a:lnTo>
                    <a:pt x="179" y="100"/>
                  </a:lnTo>
                  <a:lnTo>
                    <a:pt x="180" y="89"/>
                  </a:lnTo>
                  <a:lnTo>
                    <a:pt x="180" y="81"/>
                  </a:lnTo>
                  <a:lnTo>
                    <a:pt x="184" y="81"/>
                  </a:lnTo>
                  <a:lnTo>
                    <a:pt x="196" y="80"/>
                  </a:lnTo>
                  <a:lnTo>
                    <a:pt x="198" y="80"/>
                  </a:lnTo>
                  <a:lnTo>
                    <a:pt x="204" y="78"/>
                  </a:lnTo>
                  <a:lnTo>
                    <a:pt x="208" y="77"/>
                  </a:lnTo>
                  <a:lnTo>
                    <a:pt x="227" y="75"/>
                  </a:lnTo>
                  <a:lnTo>
                    <a:pt x="239" y="74"/>
                  </a:lnTo>
                  <a:lnTo>
                    <a:pt x="242" y="74"/>
                  </a:lnTo>
                  <a:lnTo>
                    <a:pt x="243" y="74"/>
                  </a:lnTo>
                  <a:lnTo>
                    <a:pt x="244" y="74"/>
                  </a:lnTo>
                  <a:lnTo>
                    <a:pt x="245" y="72"/>
                  </a:lnTo>
                  <a:lnTo>
                    <a:pt x="249" y="72"/>
                  </a:lnTo>
                  <a:lnTo>
                    <a:pt x="254" y="71"/>
                  </a:lnTo>
                  <a:lnTo>
                    <a:pt x="261" y="70"/>
                  </a:lnTo>
                  <a:lnTo>
                    <a:pt x="264" y="70"/>
                  </a:lnTo>
                  <a:lnTo>
                    <a:pt x="269" y="69"/>
                  </a:lnTo>
                  <a:lnTo>
                    <a:pt x="274" y="69"/>
                  </a:lnTo>
                  <a:lnTo>
                    <a:pt x="285" y="68"/>
                  </a:lnTo>
                  <a:lnTo>
                    <a:pt x="298" y="65"/>
                  </a:lnTo>
                  <a:lnTo>
                    <a:pt x="304" y="64"/>
                  </a:lnTo>
                  <a:lnTo>
                    <a:pt x="305" y="64"/>
                  </a:lnTo>
                  <a:lnTo>
                    <a:pt x="308" y="64"/>
                  </a:lnTo>
                  <a:lnTo>
                    <a:pt x="317" y="62"/>
                  </a:lnTo>
                  <a:lnTo>
                    <a:pt x="329" y="60"/>
                  </a:lnTo>
                  <a:lnTo>
                    <a:pt x="335" y="59"/>
                  </a:lnTo>
                  <a:lnTo>
                    <a:pt x="340" y="58"/>
                  </a:lnTo>
                  <a:lnTo>
                    <a:pt x="345" y="57"/>
                  </a:lnTo>
                  <a:lnTo>
                    <a:pt x="354" y="56"/>
                  </a:lnTo>
                  <a:lnTo>
                    <a:pt x="364" y="53"/>
                  </a:lnTo>
                  <a:lnTo>
                    <a:pt x="366" y="53"/>
                  </a:lnTo>
                  <a:lnTo>
                    <a:pt x="372" y="52"/>
                  </a:lnTo>
                  <a:lnTo>
                    <a:pt x="395" y="47"/>
                  </a:lnTo>
                  <a:lnTo>
                    <a:pt x="396" y="47"/>
                  </a:lnTo>
                  <a:lnTo>
                    <a:pt x="398" y="47"/>
                  </a:lnTo>
                  <a:lnTo>
                    <a:pt x="399" y="47"/>
                  </a:lnTo>
                  <a:lnTo>
                    <a:pt x="401" y="46"/>
                  </a:lnTo>
                  <a:lnTo>
                    <a:pt x="402" y="46"/>
                  </a:lnTo>
                  <a:lnTo>
                    <a:pt x="411" y="45"/>
                  </a:lnTo>
                  <a:lnTo>
                    <a:pt x="420" y="42"/>
                  </a:lnTo>
                  <a:lnTo>
                    <a:pt x="424" y="42"/>
                  </a:lnTo>
                  <a:lnTo>
                    <a:pt x="428" y="41"/>
                  </a:lnTo>
                  <a:lnTo>
                    <a:pt x="430" y="41"/>
                  </a:lnTo>
                  <a:lnTo>
                    <a:pt x="434" y="40"/>
                  </a:lnTo>
                  <a:lnTo>
                    <a:pt x="440" y="39"/>
                  </a:lnTo>
                  <a:lnTo>
                    <a:pt x="441" y="39"/>
                  </a:lnTo>
                  <a:lnTo>
                    <a:pt x="454" y="35"/>
                  </a:lnTo>
                  <a:lnTo>
                    <a:pt x="458" y="35"/>
                  </a:lnTo>
                  <a:lnTo>
                    <a:pt x="461" y="34"/>
                  </a:lnTo>
                  <a:lnTo>
                    <a:pt x="466" y="34"/>
                  </a:lnTo>
                  <a:lnTo>
                    <a:pt x="470" y="33"/>
                  </a:lnTo>
                  <a:lnTo>
                    <a:pt x="473" y="32"/>
                  </a:lnTo>
                  <a:lnTo>
                    <a:pt x="476" y="32"/>
                  </a:lnTo>
                  <a:lnTo>
                    <a:pt x="490" y="28"/>
                  </a:lnTo>
                  <a:lnTo>
                    <a:pt x="492" y="28"/>
                  </a:lnTo>
                  <a:lnTo>
                    <a:pt x="510" y="24"/>
                  </a:lnTo>
                  <a:lnTo>
                    <a:pt x="514" y="23"/>
                  </a:lnTo>
                  <a:lnTo>
                    <a:pt x="520" y="22"/>
                  </a:lnTo>
                  <a:lnTo>
                    <a:pt x="524" y="22"/>
                  </a:lnTo>
                  <a:lnTo>
                    <a:pt x="526" y="21"/>
                  </a:lnTo>
                  <a:lnTo>
                    <a:pt x="539" y="18"/>
                  </a:lnTo>
                  <a:lnTo>
                    <a:pt x="539" y="17"/>
                  </a:lnTo>
                  <a:lnTo>
                    <a:pt x="542" y="17"/>
                  </a:lnTo>
                  <a:lnTo>
                    <a:pt x="551" y="15"/>
                  </a:lnTo>
                  <a:lnTo>
                    <a:pt x="567" y="11"/>
                  </a:lnTo>
                  <a:lnTo>
                    <a:pt x="568" y="11"/>
                  </a:lnTo>
                  <a:lnTo>
                    <a:pt x="570" y="11"/>
                  </a:lnTo>
                  <a:lnTo>
                    <a:pt x="580" y="9"/>
                  </a:lnTo>
                  <a:lnTo>
                    <a:pt x="582" y="9"/>
                  </a:lnTo>
                  <a:lnTo>
                    <a:pt x="585" y="8"/>
                  </a:lnTo>
                  <a:lnTo>
                    <a:pt x="587" y="8"/>
                  </a:lnTo>
                  <a:lnTo>
                    <a:pt x="588" y="8"/>
                  </a:lnTo>
                  <a:lnTo>
                    <a:pt x="598" y="5"/>
                  </a:lnTo>
                  <a:lnTo>
                    <a:pt x="608" y="3"/>
                  </a:lnTo>
                  <a:lnTo>
                    <a:pt x="617" y="0"/>
                  </a:lnTo>
                  <a:lnTo>
                    <a:pt x="620" y="5"/>
                  </a:lnTo>
                  <a:lnTo>
                    <a:pt x="632" y="29"/>
                  </a:lnTo>
                  <a:lnTo>
                    <a:pt x="668" y="82"/>
                  </a:lnTo>
                  <a:lnTo>
                    <a:pt x="671" y="119"/>
                  </a:lnTo>
                  <a:lnTo>
                    <a:pt x="656" y="129"/>
                  </a:lnTo>
                  <a:lnTo>
                    <a:pt x="639" y="144"/>
                  </a:lnTo>
                  <a:lnTo>
                    <a:pt x="638" y="146"/>
                  </a:lnTo>
                  <a:lnTo>
                    <a:pt x="621" y="167"/>
                  </a:lnTo>
                  <a:lnTo>
                    <a:pt x="608" y="196"/>
                  </a:lnTo>
                  <a:lnTo>
                    <a:pt x="599" y="192"/>
                  </a:lnTo>
                  <a:lnTo>
                    <a:pt x="590" y="192"/>
                  </a:lnTo>
                  <a:lnTo>
                    <a:pt x="562" y="203"/>
                  </a:lnTo>
                  <a:lnTo>
                    <a:pt x="554" y="210"/>
                  </a:lnTo>
                  <a:lnTo>
                    <a:pt x="536" y="230"/>
                  </a:lnTo>
                  <a:lnTo>
                    <a:pt x="524" y="246"/>
                  </a:lnTo>
                  <a:lnTo>
                    <a:pt x="520" y="251"/>
                  </a:lnTo>
                  <a:lnTo>
                    <a:pt x="513" y="285"/>
                  </a:lnTo>
                  <a:lnTo>
                    <a:pt x="513" y="291"/>
                  </a:lnTo>
                  <a:lnTo>
                    <a:pt x="498" y="290"/>
                  </a:lnTo>
                  <a:lnTo>
                    <a:pt x="479" y="294"/>
                  </a:lnTo>
                  <a:lnTo>
                    <a:pt x="467" y="302"/>
                  </a:lnTo>
                  <a:lnTo>
                    <a:pt x="465" y="299"/>
                  </a:lnTo>
                  <a:lnTo>
                    <a:pt x="459" y="294"/>
                  </a:lnTo>
                  <a:lnTo>
                    <a:pt x="458" y="294"/>
                  </a:lnTo>
                  <a:lnTo>
                    <a:pt x="436" y="279"/>
                  </a:lnTo>
                  <a:lnTo>
                    <a:pt x="424" y="270"/>
                  </a:lnTo>
                  <a:lnTo>
                    <a:pt x="418" y="267"/>
                  </a:lnTo>
                  <a:lnTo>
                    <a:pt x="400" y="254"/>
                  </a:lnTo>
                  <a:lnTo>
                    <a:pt x="394" y="249"/>
                  </a:lnTo>
                  <a:lnTo>
                    <a:pt x="383" y="240"/>
                  </a:lnTo>
                  <a:lnTo>
                    <a:pt x="382" y="240"/>
                  </a:lnTo>
                  <a:lnTo>
                    <a:pt x="369" y="231"/>
                  </a:lnTo>
                  <a:lnTo>
                    <a:pt x="363" y="226"/>
                  </a:lnTo>
                  <a:lnTo>
                    <a:pt x="362" y="227"/>
                  </a:lnTo>
                  <a:lnTo>
                    <a:pt x="357" y="227"/>
                  </a:lnTo>
                  <a:lnTo>
                    <a:pt x="347" y="230"/>
                  </a:lnTo>
                  <a:lnTo>
                    <a:pt x="342" y="230"/>
                  </a:lnTo>
                  <a:lnTo>
                    <a:pt x="338" y="231"/>
                  </a:lnTo>
                  <a:lnTo>
                    <a:pt x="317" y="234"/>
                  </a:lnTo>
                  <a:lnTo>
                    <a:pt x="312" y="234"/>
                  </a:lnTo>
                  <a:lnTo>
                    <a:pt x="302" y="236"/>
                  </a:lnTo>
                  <a:lnTo>
                    <a:pt x="294" y="237"/>
                  </a:lnTo>
                  <a:lnTo>
                    <a:pt x="275" y="240"/>
                  </a:lnTo>
                  <a:lnTo>
                    <a:pt x="275" y="228"/>
                  </a:lnTo>
                  <a:lnTo>
                    <a:pt x="269" y="224"/>
                  </a:lnTo>
                  <a:lnTo>
                    <a:pt x="268" y="222"/>
                  </a:lnTo>
                  <a:lnTo>
                    <a:pt x="266" y="220"/>
                  </a:lnTo>
                  <a:lnTo>
                    <a:pt x="263" y="216"/>
                  </a:lnTo>
                  <a:lnTo>
                    <a:pt x="256" y="219"/>
                  </a:lnTo>
                  <a:lnTo>
                    <a:pt x="251" y="213"/>
                  </a:lnTo>
                  <a:lnTo>
                    <a:pt x="252" y="212"/>
                  </a:lnTo>
                  <a:lnTo>
                    <a:pt x="244" y="213"/>
                  </a:lnTo>
                  <a:lnTo>
                    <a:pt x="236" y="213"/>
                  </a:lnTo>
                  <a:lnTo>
                    <a:pt x="230" y="214"/>
                  </a:lnTo>
                  <a:lnTo>
                    <a:pt x="226" y="214"/>
                  </a:lnTo>
                  <a:lnTo>
                    <a:pt x="216" y="215"/>
                  </a:lnTo>
                  <a:lnTo>
                    <a:pt x="197" y="218"/>
                  </a:lnTo>
                  <a:lnTo>
                    <a:pt x="195" y="218"/>
                  </a:lnTo>
                  <a:lnTo>
                    <a:pt x="188" y="219"/>
                  </a:lnTo>
                  <a:lnTo>
                    <a:pt x="179" y="220"/>
                  </a:lnTo>
                  <a:lnTo>
                    <a:pt x="172" y="221"/>
                  </a:lnTo>
                  <a:lnTo>
                    <a:pt x="167" y="221"/>
                  </a:lnTo>
                  <a:lnTo>
                    <a:pt x="160" y="222"/>
                  </a:lnTo>
                  <a:lnTo>
                    <a:pt x="159" y="222"/>
                  </a:lnTo>
                  <a:lnTo>
                    <a:pt x="158" y="222"/>
                  </a:lnTo>
                  <a:lnTo>
                    <a:pt x="150" y="224"/>
                  </a:lnTo>
                  <a:lnTo>
                    <a:pt x="140" y="228"/>
                  </a:lnTo>
                  <a:lnTo>
                    <a:pt x="134" y="231"/>
                  </a:lnTo>
                  <a:lnTo>
                    <a:pt x="128" y="234"/>
                  </a:lnTo>
                  <a:lnTo>
                    <a:pt x="125" y="234"/>
                  </a:lnTo>
                  <a:lnTo>
                    <a:pt x="120" y="240"/>
                  </a:lnTo>
                  <a:lnTo>
                    <a:pt x="112" y="243"/>
                  </a:lnTo>
                  <a:lnTo>
                    <a:pt x="110" y="244"/>
                  </a:lnTo>
                  <a:lnTo>
                    <a:pt x="102" y="248"/>
                  </a:lnTo>
                  <a:lnTo>
                    <a:pt x="95" y="251"/>
                  </a:lnTo>
                  <a:lnTo>
                    <a:pt x="89" y="252"/>
                  </a:lnTo>
                  <a:lnTo>
                    <a:pt x="78" y="254"/>
                  </a:lnTo>
                  <a:lnTo>
                    <a:pt x="65" y="256"/>
                  </a:lnTo>
                  <a:lnTo>
                    <a:pt x="64" y="256"/>
                  </a:lnTo>
                  <a:lnTo>
                    <a:pt x="60" y="257"/>
                  </a:lnTo>
                  <a:lnTo>
                    <a:pt x="56" y="258"/>
                  </a:lnTo>
                  <a:lnTo>
                    <a:pt x="30" y="262"/>
                  </a:lnTo>
                  <a:lnTo>
                    <a:pt x="29" y="262"/>
                  </a:lnTo>
                  <a:lnTo>
                    <a:pt x="26" y="262"/>
                  </a:lnTo>
                  <a:lnTo>
                    <a:pt x="16" y="263"/>
                  </a:lnTo>
                  <a:lnTo>
                    <a:pt x="16" y="264"/>
                  </a:lnTo>
                  <a:lnTo>
                    <a:pt x="6" y="266"/>
                  </a:lnTo>
                  <a:lnTo>
                    <a:pt x="0" y="266"/>
                  </a:lnTo>
                  <a:lnTo>
                    <a:pt x="0" y="264"/>
                  </a:lnTo>
                  <a:lnTo>
                    <a:pt x="0" y="252"/>
                  </a:lnTo>
                  <a:lnTo>
                    <a:pt x="0" y="244"/>
                  </a:lnTo>
                  <a:lnTo>
                    <a:pt x="3" y="239"/>
                  </a:lnTo>
                  <a:lnTo>
                    <a:pt x="15" y="238"/>
                  </a:lnTo>
                  <a:lnTo>
                    <a:pt x="20" y="233"/>
                  </a:lnTo>
                  <a:lnTo>
                    <a:pt x="20" y="225"/>
                  </a:lnTo>
                  <a:lnTo>
                    <a:pt x="20" y="220"/>
                  </a:lnTo>
                  <a:lnTo>
                    <a:pt x="22" y="216"/>
                  </a:lnTo>
                  <a:lnTo>
                    <a:pt x="23" y="216"/>
                  </a:lnTo>
                  <a:lnTo>
                    <a:pt x="28" y="209"/>
                  </a:lnTo>
                  <a:lnTo>
                    <a:pt x="38" y="204"/>
                  </a:lnTo>
                  <a:lnTo>
                    <a:pt x="44" y="202"/>
                  </a:lnTo>
                  <a:lnTo>
                    <a:pt x="46" y="202"/>
                  </a:lnTo>
                  <a:lnTo>
                    <a:pt x="57" y="201"/>
                  </a:lnTo>
                  <a:lnTo>
                    <a:pt x="74" y="185"/>
                  </a:lnTo>
                  <a:lnTo>
                    <a:pt x="74" y="184"/>
                  </a:lnTo>
                  <a:lnTo>
                    <a:pt x="82" y="177"/>
                  </a:lnTo>
                  <a:lnTo>
                    <a:pt x="92" y="176"/>
                  </a:lnTo>
                  <a:lnTo>
                    <a:pt x="94" y="173"/>
                  </a:lnTo>
                  <a:lnTo>
                    <a:pt x="98" y="164"/>
                  </a:lnTo>
                  <a:lnTo>
                    <a:pt x="98" y="162"/>
                  </a:lnTo>
                  <a:lnTo>
                    <a:pt x="98" y="158"/>
                  </a:lnTo>
                  <a:lnTo>
                    <a:pt x="106" y="150"/>
                  </a:lnTo>
                  <a:lnTo>
                    <a:pt x="117" y="143"/>
                  </a:lnTo>
                  <a:lnTo>
                    <a:pt x="118" y="144"/>
                  </a:lnTo>
                  <a:lnTo>
                    <a:pt x="118" y="149"/>
                  </a:lnTo>
                  <a:lnTo>
                    <a:pt x="126" y="150"/>
                  </a:lnTo>
                  <a:lnTo>
                    <a:pt x="126" y="149"/>
                  </a:lnTo>
                  <a:lnTo>
                    <a:pt x="130" y="147"/>
                  </a:lnTo>
                  <a:lnTo>
                    <a:pt x="132" y="140"/>
                  </a:lnTo>
                  <a:close/>
                </a:path>
              </a:pathLst>
            </a:custGeom>
            <a:grpFill/>
            <a:ln w="1651">
              <a:solidFill>
                <a:srgbClr val="000000"/>
              </a:solidFill>
              <a:prstDash val="solid"/>
              <a:round/>
              <a:headEnd/>
              <a:tailEnd/>
            </a:ln>
          </p:spPr>
          <p:txBody>
            <a:bodyPr/>
            <a:lstStyle/>
            <a:p>
              <a:endParaRPr lang="en-US"/>
            </a:p>
          </p:txBody>
        </p:sp>
        <p:sp>
          <p:nvSpPr>
            <p:cNvPr id="10" name="Freeform 125">
              <a:extLst>
                <a:ext uri="{FF2B5EF4-FFF2-40B4-BE49-F238E27FC236}">
                  <a16:creationId xmlns:a16="http://schemas.microsoft.com/office/drawing/2014/main" id="{50A06DC2-B111-4E11-A11B-52EC06A904BC}"/>
                </a:ext>
              </a:extLst>
            </p:cNvPr>
            <p:cNvSpPr>
              <a:spLocks/>
            </p:cNvSpPr>
            <p:nvPr/>
          </p:nvSpPr>
          <p:spPr bwMode="auto">
            <a:xfrm>
              <a:off x="4994276" y="3445669"/>
              <a:ext cx="482600" cy="690562"/>
            </a:xfrm>
            <a:custGeom>
              <a:avLst/>
              <a:gdLst/>
              <a:ahLst/>
              <a:cxnLst>
                <a:cxn ang="0">
                  <a:pos x="26" y="324"/>
                </a:cxn>
                <a:cxn ang="0">
                  <a:pos x="35" y="304"/>
                </a:cxn>
                <a:cxn ang="0">
                  <a:pos x="43" y="298"/>
                </a:cxn>
                <a:cxn ang="0">
                  <a:pos x="35" y="291"/>
                </a:cxn>
                <a:cxn ang="0">
                  <a:pos x="32" y="262"/>
                </a:cxn>
                <a:cxn ang="0">
                  <a:pos x="38" y="255"/>
                </a:cxn>
                <a:cxn ang="0">
                  <a:pos x="25" y="213"/>
                </a:cxn>
                <a:cxn ang="0">
                  <a:pos x="26" y="167"/>
                </a:cxn>
                <a:cxn ang="0">
                  <a:pos x="18" y="162"/>
                </a:cxn>
                <a:cxn ang="0">
                  <a:pos x="24" y="144"/>
                </a:cxn>
                <a:cxn ang="0">
                  <a:pos x="26" y="118"/>
                </a:cxn>
                <a:cxn ang="0">
                  <a:pos x="43" y="90"/>
                </a:cxn>
                <a:cxn ang="0">
                  <a:pos x="55" y="77"/>
                </a:cxn>
                <a:cxn ang="0">
                  <a:pos x="62" y="62"/>
                </a:cxn>
                <a:cxn ang="0">
                  <a:pos x="65" y="52"/>
                </a:cxn>
                <a:cxn ang="0">
                  <a:pos x="63" y="40"/>
                </a:cxn>
                <a:cxn ang="0">
                  <a:pos x="68" y="36"/>
                </a:cxn>
                <a:cxn ang="0">
                  <a:pos x="74" y="29"/>
                </a:cxn>
                <a:cxn ang="0">
                  <a:pos x="84" y="18"/>
                </a:cxn>
                <a:cxn ang="0">
                  <a:pos x="115" y="11"/>
                </a:cxn>
                <a:cxn ang="0">
                  <a:pos x="139" y="10"/>
                </a:cxn>
                <a:cxn ang="0">
                  <a:pos x="158" y="8"/>
                </a:cxn>
                <a:cxn ang="0">
                  <a:pos x="173" y="6"/>
                </a:cxn>
                <a:cxn ang="0">
                  <a:pos x="181" y="6"/>
                </a:cxn>
                <a:cxn ang="0">
                  <a:pos x="198" y="4"/>
                </a:cxn>
                <a:cxn ang="0">
                  <a:pos x="229" y="2"/>
                </a:cxn>
                <a:cxn ang="0">
                  <a:pos x="243" y="0"/>
                </a:cxn>
                <a:cxn ang="0">
                  <a:pos x="252" y="15"/>
                </a:cxn>
                <a:cxn ang="0">
                  <a:pos x="252" y="48"/>
                </a:cxn>
                <a:cxn ang="0">
                  <a:pos x="252" y="60"/>
                </a:cxn>
                <a:cxn ang="0">
                  <a:pos x="252" y="81"/>
                </a:cxn>
                <a:cxn ang="0">
                  <a:pos x="252" y="98"/>
                </a:cxn>
                <a:cxn ang="0">
                  <a:pos x="251" y="123"/>
                </a:cxn>
                <a:cxn ang="0">
                  <a:pos x="251" y="155"/>
                </a:cxn>
                <a:cxn ang="0">
                  <a:pos x="251" y="176"/>
                </a:cxn>
                <a:cxn ang="0">
                  <a:pos x="251" y="202"/>
                </a:cxn>
                <a:cxn ang="0">
                  <a:pos x="251" y="237"/>
                </a:cxn>
                <a:cxn ang="0">
                  <a:pos x="251" y="263"/>
                </a:cxn>
                <a:cxn ang="0">
                  <a:pos x="251" y="274"/>
                </a:cxn>
                <a:cxn ang="0">
                  <a:pos x="251" y="305"/>
                </a:cxn>
                <a:cxn ang="0">
                  <a:pos x="255" y="342"/>
                </a:cxn>
                <a:cxn ang="0">
                  <a:pos x="258" y="353"/>
                </a:cxn>
                <a:cxn ang="0">
                  <a:pos x="261" y="382"/>
                </a:cxn>
                <a:cxn ang="0">
                  <a:pos x="266" y="414"/>
                </a:cxn>
                <a:cxn ang="0">
                  <a:pos x="270" y="441"/>
                </a:cxn>
                <a:cxn ang="0">
                  <a:pos x="242" y="455"/>
                </a:cxn>
                <a:cxn ang="0">
                  <a:pos x="221" y="454"/>
                </a:cxn>
                <a:cxn ang="0">
                  <a:pos x="195" y="462"/>
                </a:cxn>
                <a:cxn ang="0">
                  <a:pos x="170" y="472"/>
                </a:cxn>
                <a:cxn ang="0">
                  <a:pos x="150" y="432"/>
                </a:cxn>
                <a:cxn ang="0">
                  <a:pos x="156" y="399"/>
                </a:cxn>
                <a:cxn ang="0">
                  <a:pos x="123" y="402"/>
                </a:cxn>
                <a:cxn ang="0">
                  <a:pos x="105" y="404"/>
                </a:cxn>
                <a:cxn ang="0">
                  <a:pos x="89" y="405"/>
                </a:cxn>
                <a:cxn ang="0">
                  <a:pos x="73" y="406"/>
                </a:cxn>
                <a:cxn ang="0">
                  <a:pos x="48" y="408"/>
                </a:cxn>
                <a:cxn ang="0">
                  <a:pos x="21" y="410"/>
                </a:cxn>
                <a:cxn ang="0">
                  <a:pos x="0" y="398"/>
                </a:cxn>
                <a:cxn ang="0">
                  <a:pos x="7" y="347"/>
                </a:cxn>
                <a:cxn ang="0">
                  <a:pos x="21" y="336"/>
                </a:cxn>
              </a:cxnLst>
              <a:rect l="0" t="0" r="r" b="b"/>
              <a:pathLst>
                <a:path w="271" h="478">
                  <a:moveTo>
                    <a:pt x="21" y="336"/>
                  </a:moveTo>
                  <a:lnTo>
                    <a:pt x="25" y="336"/>
                  </a:lnTo>
                  <a:lnTo>
                    <a:pt x="26" y="324"/>
                  </a:lnTo>
                  <a:lnTo>
                    <a:pt x="27" y="323"/>
                  </a:lnTo>
                  <a:lnTo>
                    <a:pt x="38" y="311"/>
                  </a:lnTo>
                  <a:lnTo>
                    <a:pt x="35" y="304"/>
                  </a:lnTo>
                  <a:lnTo>
                    <a:pt x="42" y="299"/>
                  </a:lnTo>
                  <a:lnTo>
                    <a:pt x="42" y="298"/>
                  </a:lnTo>
                  <a:lnTo>
                    <a:pt x="43" y="298"/>
                  </a:lnTo>
                  <a:lnTo>
                    <a:pt x="41" y="298"/>
                  </a:lnTo>
                  <a:lnTo>
                    <a:pt x="35" y="298"/>
                  </a:lnTo>
                  <a:lnTo>
                    <a:pt x="35" y="291"/>
                  </a:lnTo>
                  <a:lnTo>
                    <a:pt x="44" y="292"/>
                  </a:lnTo>
                  <a:lnTo>
                    <a:pt x="43" y="267"/>
                  </a:lnTo>
                  <a:lnTo>
                    <a:pt x="32" y="262"/>
                  </a:lnTo>
                  <a:lnTo>
                    <a:pt x="42" y="263"/>
                  </a:lnTo>
                  <a:lnTo>
                    <a:pt x="36" y="256"/>
                  </a:lnTo>
                  <a:lnTo>
                    <a:pt x="38" y="255"/>
                  </a:lnTo>
                  <a:lnTo>
                    <a:pt x="41" y="249"/>
                  </a:lnTo>
                  <a:lnTo>
                    <a:pt x="31" y="254"/>
                  </a:lnTo>
                  <a:lnTo>
                    <a:pt x="25" y="213"/>
                  </a:lnTo>
                  <a:lnTo>
                    <a:pt x="26" y="176"/>
                  </a:lnTo>
                  <a:lnTo>
                    <a:pt x="23" y="177"/>
                  </a:lnTo>
                  <a:lnTo>
                    <a:pt x="26" y="167"/>
                  </a:lnTo>
                  <a:lnTo>
                    <a:pt x="18" y="171"/>
                  </a:lnTo>
                  <a:lnTo>
                    <a:pt x="20" y="164"/>
                  </a:lnTo>
                  <a:lnTo>
                    <a:pt x="18" y="162"/>
                  </a:lnTo>
                  <a:lnTo>
                    <a:pt x="18" y="161"/>
                  </a:lnTo>
                  <a:lnTo>
                    <a:pt x="17" y="159"/>
                  </a:lnTo>
                  <a:lnTo>
                    <a:pt x="24" y="144"/>
                  </a:lnTo>
                  <a:lnTo>
                    <a:pt x="24" y="137"/>
                  </a:lnTo>
                  <a:lnTo>
                    <a:pt x="33" y="138"/>
                  </a:lnTo>
                  <a:lnTo>
                    <a:pt x="26" y="118"/>
                  </a:lnTo>
                  <a:lnTo>
                    <a:pt x="32" y="114"/>
                  </a:lnTo>
                  <a:lnTo>
                    <a:pt x="35" y="104"/>
                  </a:lnTo>
                  <a:lnTo>
                    <a:pt x="43" y="90"/>
                  </a:lnTo>
                  <a:lnTo>
                    <a:pt x="50" y="86"/>
                  </a:lnTo>
                  <a:lnTo>
                    <a:pt x="48" y="80"/>
                  </a:lnTo>
                  <a:lnTo>
                    <a:pt x="55" y="77"/>
                  </a:lnTo>
                  <a:lnTo>
                    <a:pt x="54" y="82"/>
                  </a:lnTo>
                  <a:lnTo>
                    <a:pt x="55" y="83"/>
                  </a:lnTo>
                  <a:lnTo>
                    <a:pt x="62" y="62"/>
                  </a:lnTo>
                  <a:lnTo>
                    <a:pt x="60" y="51"/>
                  </a:lnTo>
                  <a:lnTo>
                    <a:pt x="63" y="47"/>
                  </a:lnTo>
                  <a:lnTo>
                    <a:pt x="65" y="52"/>
                  </a:lnTo>
                  <a:lnTo>
                    <a:pt x="69" y="46"/>
                  </a:lnTo>
                  <a:lnTo>
                    <a:pt x="61" y="41"/>
                  </a:lnTo>
                  <a:lnTo>
                    <a:pt x="63" y="40"/>
                  </a:lnTo>
                  <a:lnTo>
                    <a:pt x="66" y="41"/>
                  </a:lnTo>
                  <a:lnTo>
                    <a:pt x="69" y="39"/>
                  </a:lnTo>
                  <a:lnTo>
                    <a:pt x="68" y="36"/>
                  </a:lnTo>
                  <a:lnTo>
                    <a:pt x="73" y="32"/>
                  </a:lnTo>
                  <a:lnTo>
                    <a:pt x="73" y="30"/>
                  </a:lnTo>
                  <a:lnTo>
                    <a:pt x="74" y="29"/>
                  </a:lnTo>
                  <a:lnTo>
                    <a:pt x="80" y="27"/>
                  </a:lnTo>
                  <a:lnTo>
                    <a:pt x="85" y="23"/>
                  </a:lnTo>
                  <a:lnTo>
                    <a:pt x="84" y="18"/>
                  </a:lnTo>
                  <a:lnTo>
                    <a:pt x="79" y="15"/>
                  </a:lnTo>
                  <a:lnTo>
                    <a:pt x="103" y="12"/>
                  </a:lnTo>
                  <a:lnTo>
                    <a:pt x="115" y="11"/>
                  </a:lnTo>
                  <a:lnTo>
                    <a:pt x="125" y="11"/>
                  </a:lnTo>
                  <a:lnTo>
                    <a:pt x="131" y="10"/>
                  </a:lnTo>
                  <a:lnTo>
                    <a:pt x="139" y="10"/>
                  </a:lnTo>
                  <a:lnTo>
                    <a:pt x="146" y="9"/>
                  </a:lnTo>
                  <a:lnTo>
                    <a:pt x="153" y="9"/>
                  </a:lnTo>
                  <a:lnTo>
                    <a:pt x="158" y="8"/>
                  </a:lnTo>
                  <a:lnTo>
                    <a:pt x="162" y="8"/>
                  </a:lnTo>
                  <a:lnTo>
                    <a:pt x="165" y="8"/>
                  </a:lnTo>
                  <a:lnTo>
                    <a:pt x="173" y="6"/>
                  </a:lnTo>
                  <a:lnTo>
                    <a:pt x="176" y="6"/>
                  </a:lnTo>
                  <a:lnTo>
                    <a:pt x="180" y="6"/>
                  </a:lnTo>
                  <a:lnTo>
                    <a:pt x="181" y="6"/>
                  </a:lnTo>
                  <a:lnTo>
                    <a:pt x="187" y="5"/>
                  </a:lnTo>
                  <a:lnTo>
                    <a:pt x="194" y="5"/>
                  </a:lnTo>
                  <a:lnTo>
                    <a:pt x="198" y="4"/>
                  </a:lnTo>
                  <a:lnTo>
                    <a:pt x="205" y="4"/>
                  </a:lnTo>
                  <a:lnTo>
                    <a:pt x="212" y="3"/>
                  </a:lnTo>
                  <a:lnTo>
                    <a:pt x="229" y="2"/>
                  </a:lnTo>
                  <a:lnTo>
                    <a:pt x="230" y="2"/>
                  </a:lnTo>
                  <a:lnTo>
                    <a:pt x="240" y="0"/>
                  </a:lnTo>
                  <a:lnTo>
                    <a:pt x="243" y="0"/>
                  </a:lnTo>
                  <a:lnTo>
                    <a:pt x="249" y="9"/>
                  </a:lnTo>
                  <a:lnTo>
                    <a:pt x="252" y="9"/>
                  </a:lnTo>
                  <a:lnTo>
                    <a:pt x="252" y="15"/>
                  </a:lnTo>
                  <a:lnTo>
                    <a:pt x="252" y="30"/>
                  </a:lnTo>
                  <a:lnTo>
                    <a:pt x="252" y="40"/>
                  </a:lnTo>
                  <a:lnTo>
                    <a:pt x="252" y="48"/>
                  </a:lnTo>
                  <a:lnTo>
                    <a:pt x="252" y="52"/>
                  </a:lnTo>
                  <a:lnTo>
                    <a:pt x="252" y="53"/>
                  </a:lnTo>
                  <a:lnTo>
                    <a:pt x="252" y="60"/>
                  </a:lnTo>
                  <a:lnTo>
                    <a:pt x="252" y="65"/>
                  </a:lnTo>
                  <a:lnTo>
                    <a:pt x="252" y="78"/>
                  </a:lnTo>
                  <a:lnTo>
                    <a:pt x="252" y="81"/>
                  </a:lnTo>
                  <a:lnTo>
                    <a:pt x="252" y="88"/>
                  </a:lnTo>
                  <a:lnTo>
                    <a:pt x="252" y="92"/>
                  </a:lnTo>
                  <a:lnTo>
                    <a:pt x="252" y="98"/>
                  </a:lnTo>
                  <a:lnTo>
                    <a:pt x="251" y="113"/>
                  </a:lnTo>
                  <a:lnTo>
                    <a:pt x="251" y="122"/>
                  </a:lnTo>
                  <a:lnTo>
                    <a:pt x="251" y="123"/>
                  </a:lnTo>
                  <a:lnTo>
                    <a:pt x="251" y="143"/>
                  </a:lnTo>
                  <a:lnTo>
                    <a:pt x="251" y="146"/>
                  </a:lnTo>
                  <a:lnTo>
                    <a:pt x="251" y="155"/>
                  </a:lnTo>
                  <a:lnTo>
                    <a:pt x="251" y="167"/>
                  </a:lnTo>
                  <a:lnTo>
                    <a:pt x="251" y="173"/>
                  </a:lnTo>
                  <a:lnTo>
                    <a:pt x="251" y="176"/>
                  </a:lnTo>
                  <a:lnTo>
                    <a:pt x="251" y="196"/>
                  </a:lnTo>
                  <a:lnTo>
                    <a:pt x="251" y="200"/>
                  </a:lnTo>
                  <a:lnTo>
                    <a:pt x="251" y="202"/>
                  </a:lnTo>
                  <a:lnTo>
                    <a:pt x="251" y="225"/>
                  </a:lnTo>
                  <a:lnTo>
                    <a:pt x="251" y="228"/>
                  </a:lnTo>
                  <a:lnTo>
                    <a:pt x="251" y="237"/>
                  </a:lnTo>
                  <a:lnTo>
                    <a:pt x="251" y="254"/>
                  </a:lnTo>
                  <a:lnTo>
                    <a:pt x="251" y="256"/>
                  </a:lnTo>
                  <a:lnTo>
                    <a:pt x="251" y="263"/>
                  </a:lnTo>
                  <a:lnTo>
                    <a:pt x="251" y="269"/>
                  </a:lnTo>
                  <a:lnTo>
                    <a:pt x="251" y="272"/>
                  </a:lnTo>
                  <a:lnTo>
                    <a:pt x="251" y="274"/>
                  </a:lnTo>
                  <a:lnTo>
                    <a:pt x="251" y="281"/>
                  </a:lnTo>
                  <a:lnTo>
                    <a:pt x="251" y="304"/>
                  </a:lnTo>
                  <a:lnTo>
                    <a:pt x="251" y="305"/>
                  </a:lnTo>
                  <a:lnTo>
                    <a:pt x="251" y="308"/>
                  </a:lnTo>
                  <a:lnTo>
                    <a:pt x="253" y="323"/>
                  </a:lnTo>
                  <a:lnTo>
                    <a:pt x="255" y="342"/>
                  </a:lnTo>
                  <a:lnTo>
                    <a:pt x="255" y="344"/>
                  </a:lnTo>
                  <a:lnTo>
                    <a:pt x="257" y="348"/>
                  </a:lnTo>
                  <a:lnTo>
                    <a:pt x="258" y="353"/>
                  </a:lnTo>
                  <a:lnTo>
                    <a:pt x="259" y="365"/>
                  </a:lnTo>
                  <a:lnTo>
                    <a:pt x="261" y="380"/>
                  </a:lnTo>
                  <a:lnTo>
                    <a:pt x="261" y="382"/>
                  </a:lnTo>
                  <a:lnTo>
                    <a:pt x="261" y="386"/>
                  </a:lnTo>
                  <a:lnTo>
                    <a:pt x="263" y="390"/>
                  </a:lnTo>
                  <a:lnTo>
                    <a:pt x="266" y="414"/>
                  </a:lnTo>
                  <a:lnTo>
                    <a:pt x="266" y="416"/>
                  </a:lnTo>
                  <a:lnTo>
                    <a:pt x="267" y="429"/>
                  </a:lnTo>
                  <a:lnTo>
                    <a:pt x="270" y="441"/>
                  </a:lnTo>
                  <a:lnTo>
                    <a:pt x="271" y="453"/>
                  </a:lnTo>
                  <a:lnTo>
                    <a:pt x="263" y="456"/>
                  </a:lnTo>
                  <a:lnTo>
                    <a:pt x="242" y="455"/>
                  </a:lnTo>
                  <a:lnTo>
                    <a:pt x="233" y="450"/>
                  </a:lnTo>
                  <a:lnTo>
                    <a:pt x="233" y="454"/>
                  </a:lnTo>
                  <a:lnTo>
                    <a:pt x="221" y="454"/>
                  </a:lnTo>
                  <a:lnTo>
                    <a:pt x="198" y="462"/>
                  </a:lnTo>
                  <a:lnTo>
                    <a:pt x="193" y="458"/>
                  </a:lnTo>
                  <a:lnTo>
                    <a:pt x="195" y="462"/>
                  </a:lnTo>
                  <a:lnTo>
                    <a:pt x="181" y="478"/>
                  </a:lnTo>
                  <a:lnTo>
                    <a:pt x="180" y="478"/>
                  </a:lnTo>
                  <a:lnTo>
                    <a:pt x="170" y="472"/>
                  </a:lnTo>
                  <a:lnTo>
                    <a:pt x="163" y="452"/>
                  </a:lnTo>
                  <a:lnTo>
                    <a:pt x="158" y="448"/>
                  </a:lnTo>
                  <a:lnTo>
                    <a:pt x="150" y="432"/>
                  </a:lnTo>
                  <a:lnTo>
                    <a:pt x="150" y="424"/>
                  </a:lnTo>
                  <a:lnTo>
                    <a:pt x="155" y="407"/>
                  </a:lnTo>
                  <a:lnTo>
                    <a:pt x="156" y="399"/>
                  </a:lnTo>
                  <a:lnTo>
                    <a:pt x="155" y="400"/>
                  </a:lnTo>
                  <a:lnTo>
                    <a:pt x="147" y="400"/>
                  </a:lnTo>
                  <a:lnTo>
                    <a:pt x="123" y="402"/>
                  </a:lnTo>
                  <a:lnTo>
                    <a:pt x="114" y="402"/>
                  </a:lnTo>
                  <a:lnTo>
                    <a:pt x="113" y="402"/>
                  </a:lnTo>
                  <a:lnTo>
                    <a:pt x="105" y="404"/>
                  </a:lnTo>
                  <a:lnTo>
                    <a:pt x="103" y="404"/>
                  </a:lnTo>
                  <a:lnTo>
                    <a:pt x="93" y="405"/>
                  </a:lnTo>
                  <a:lnTo>
                    <a:pt x="89" y="405"/>
                  </a:lnTo>
                  <a:lnTo>
                    <a:pt x="87" y="405"/>
                  </a:lnTo>
                  <a:lnTo>
                    <a:pt x="77" y="406"/>
                  </a:lnTo>
                  <a:lnTo>
                    <a:pt x="73" y="406"/>
                  </a:lnTo>
                  <a:lnTo>
                    <a:pt x="67" y="406"/>
                  </a:lnTo>
                  <a:lnTo>
                    <a:pt x="53" y="407"/>
                  </a:lnTo>
                  <a:lnTo>
                    <a:pt x="48" y="408"/>
                  </a:lnTo>
                  <a:lnTo>
                    <a:pt x="38" y="408"/>
                  </a:lnTo>
                  <a:lnTo>
                    <a:pt x="32" y="408"/>
                  </a:lnTo>
                  <a:lnTo>
                    <a:pt x="21" y="410"/>
                  </a:lnTo>
                  <a:lnTo>
                    <a:pt x="0" y="411"/>
                  </a:lnTo>
                  <a:lnTo>
                    <a:pt x="2" y="410"/>
                  </a:lnTo>
                  <a:lnTo>
                    <a:pt x="0" y="398"/>
                  </a:lnTo>
                  <a:lnTo>
                    <a:pt x="3" y="392"/>
                  </a:lnTo>
                  <a:lnTo>
                    <a:pt x="9" y="375"/>
                  </a:lnTo>
                  <a:lnTo>
                    <a:pt x="7" y="347"/>
                  </a:lnTo>
                  <a:lnTo>
                    <a:pt x="17" y="338"/>
                  </a:lnTo>
                  <a:lnTo>
                    <a:pt x="19" y="336"/>
                  </a:lnTo>
                  <a:lnTo>
                    <a:pt x="21" y="336"/>
                  </a:lnTo>
                  <a:close/>
                </a:path>
              </a:pathLst>
            </a:custGeom>
            <a:solidFill>
              <a:schemeClr val="accent1"/>
            </a:solidFill>
            <a:ln w="1651">
              <a:solidFill>
                <a:srgbClr val="000000"/>
              </a:solidFill>
              <a:prstDash val="solid"/>
              <a:round/>
              <a:headEnd/>
              <a:tailEnd/>
            </a:ln>
          </p:spPr>
          <p:txBody>
            <a:bodyPr/>
            <a:lstStyle/>
            <a:p>
              <a:endParaRPr lang="en-US"/>
            </a:p>
          </p:txBody>
        </p:sp>
        <p:sp>
          <p:nvSpPr>
            <p:cNvPr id="11" name="Freeform 126">
              <a:extLst>
                <a:ext uri="{FF2B5EF4-FFF2-40B4-BE49-F238E27FC236}">
                  <a16:creationId xmlns:a16="http://schemas.microsoft.com/office/drawing/2014/main" id="{24041F46-43FF-4B0A-8CB2-F2D3D869A445}"/>
                </a:ext>
              </a:extLst>
            </p:cNvPr>
            <p:cNvSpPr>
              <a:spLocks/>
            </p:cNvSpPr>
            <p:nvPr/>
          </p:nvSpPr>
          <p:spPr bwMode="auto">
            <a:xfrm>
              <a:off x="5427663" y="3414712"/>
              <a:ext cx="528638" cy="698897"/>
            </a:xfrm>
            <a:custGeom>
              <a:avLst/>
              <a:gdLst/>
              <a:ahLst/>
              <a:cxnLst>
                <a:cxn ang="0">
                  <a:pos x="18" y="407"/>
                </a:cxn>
                <a:cxn ang="0">
                  <a:pos x="23" y="437"/>
                </a:cxn>
                <a:cxn ang="0">
                  <a:pos x="28" y="474"/>
                </a:cxn>
                <a:cxn ang="0">
                  <a:pos x="44" y="476"/>
                </a:cxn>
                <a:cxn ang="0">
                  <a:pos x="57" y="439"/>
                </a:cxn>
                <a:cxn ang="0">
                  <a:pos x="59" y="483"/>
                </a:cxn>
                <a:cxn ang="0">
                  <a:pos x="105" y="451"/>
                </a:cxn>
                <a:cxn ang="0">
                  <a:pos x="87" y="404"/>
                </a:cxn>
                <a:cxn ang="0">
                  <a:pos x="123" y="401"/>
                </a:cxn>
                <a:cxn ang="0">
                  <a:pos x="153" y="398"/>
                </a:cxn>
                <a:cxn ang="0">
                  <a:pos x="161" y="397"/>
                </a:cxn>
                <a:cxn ang="0">
                  <a:pos x="185" y="395"/>
                </a:cxn>
                <a:cxn ang="0">
                  <a:pos x="202" y="392"/>
                </a:cxn>
                <a:cxn ang="0">
                  <a:pos x="214" y="391"/>
                </a:cxn>
                <a:cxn ang="0">
                  <a:pos x="258" y="385"/>
                </a:cxn>
                <a:cxn ang="0">
                  <a:pos x="298" y="380"/>
                </a:cxn>
                <a:cxn ang="0">
                  <a:pos x="292" y="368"/>
                </a:cxn>
                <a:cxn ang="0">
                  <a:pos x="287" y="344"/>
                </a:cxn>
                <a:cxn ang="0">
                  <a:pos x="285" y="320"/>
                </a:cxn>
                <a:cxn ang="0">
                  <a:pos x="279" y="307"/>
                </a:cxn>
                <a:cxn ang="0">
                  <a:pos x="278" y="295"/>
                </a:cxn>
                <a:cxn ang="0">
                  <a:pos x="280" y="278"/>
                </a:cxn>
                <a:cxn ang="0">
                  <a:pos x="290" y="260"/>
                </a:cxn>
                <a:cxn ang="0">
                  <a:pos x="284" y="247"/>
                </a:cxn>
                <a:cxn ang="0">
                  <a:pos x="279" y="234"/>
                </a:cxn>
                <a:cxn ang="0">
                  <a:pos x="267" y="212"/>
                </a:cxn>
                <a:cxn ang="0">
                  <a:pos x="261" y="201"/>
                </a:cxn>
                <a:cxn ang="0">
                  <a:pos x="254" y="179"/>
                </a:cxn>
                <a:cxn ang="0">
                  <a:pos x="251" y="168"/>
                </a:cxn>
                <a:cxn ang="0">
                  <a:pos x="243" y="143"/>
                </a:cxn>
                <a:cxn ang="0">
                  <a:pos x="238" y="127"/>
                </a:cxn>
                <a:cxn ang="0">
                  <a:pos x="232" y="103"/>
                </a:cxn>
                <a:cxn ang="0">
                  <a:pos x="228" y="91"/>
                </a:cxn>
                <a:cxn ang="0">
                  <a:pos x="222" y="72"/>
                </a:cxn>
                <a:cxn ang="0">
                  <a:pos x="216" y="49"/>
                </a:cxn>
                <a:cxn ang="0">
                  <a:pos x="212" y="35"/>
                </a:cxn>
                <a:cxn ang="0">
                  <a:pos x="204" y="12"/>
                </a:cxn>
                <a:cxn ang="0">
                  <a:pos x="200" y="0"/>
                </a:cxn>
                <a:cxn ang="0">
                  <a:pos x="166" y="3"/>
                </a:cxn>
                <a:cxn ang="0">
                  <a:pos x="142" y="7"/>
                </a:cxn>
                <a:cxn ang="0">
                  <a:pos x="106" y="11"/>
                </a:cxn>
                <a:cxn ang="0">
                  <a:pos x="77" y="13"/>
                </a:cxn>
                <a:cxn ang="0">
                  <a:pos x="64" y="14"/>
                </a:cxn>
                <a:cxn ang="0">
                  <a:pos x="23" y="18"/>
                </a:cxn>
                <a:cxn ang="0">
                  <a:pos x="0" y="21"/>
                </a:cxn>
                <a:cxn ang="0">
                  <a:pos x="9" y="36"/>
                </a:cxn>
                <a:cxn ang="0">
                  <a:pos x="9" y="69"/>
                </a:cxn>
                <a:cxn ang="0">
                  <a:pos x="9" y="81"/>
                </a:cxn>
                <a:cxn ang="0">
                  <a:pos x="9" y="102"/>
                </a:cxn>
                <a:cxn ang="0">
                  <a:pos x="9" y="119"/>
                </a:cxn>
                <a:cxn ang="0">
                  <a:pos x="8" y="144"/>
                </a:cxn>
                <a:cxn ang="0">
                  <a:pos x="8" y="176"/>
                </a:cxn>
                <a:cxn ang="0">
                  <a:pos x="8" y="197"/>
                </a:cxn>
                <a:cxn ang="0">
                  <a:pos x="8" y="223"/>
                </a:cxn>
                <a:cxn ang="0">
                  <a:pos x="8" y="258"/>
                </a:cxn>
                <a:cxn ang="0">
                  <a:pos x="8" y="284"/>
                </a:cxn>
                <a:cxn ang="0">
                  <a:pos x="8" y="295"/>
                </a:cxn>
                <a:cxn ang="0">
                  <a:pos x="8" y="326"/>
                </a:cxn>
                <a:cxn ang="0">
                  <a:pos x="12" y="363"/>
                </a:cxn>
                <a:cxn ang="0">
                  <a:pos x="15" y="374"/>
                </a:cxn>
              </a:cxnLst>
              <a:rect l="0" t="0" r="r" b="b"/>
              <a:pathLst>
                <a:path w="298" h="483">
                  <a:moveTo>
                    <a:pt x="18" y="401"/>
                  </a:moveTo>
                  <a:lnTo>
                    <a:pt x="18" y="403"/>
                  </a:lnTo>
                  <a:lnTo>
                    <a:pt x="18" y="407"/>
                  </a:lnTo>
                  <a:lnTo>
                    <a:pt x="20" y="411"/>
                  </a:lnTo>
                  <a:lnTo>
                    <a:pt x="23" y="435"/>
                  </a:lnTo>
                  <a:lnTo>
                    <a:pt x="23" y="437"/>
                  </a:lnTo>
                  <a:lnTo>
                    <a:pt x="24" y="450"/>
                  </a:lnTo>
                  <a:lnTo>
                    <a:pt x="27" y="462"/>
                  </a:lnTo>
                  <a:lnTo>
                    <a:pt x="28" y="474"/>
                  </a:lnTo>
                  <a:lnTo>
                    <a:pt x="29" y="470"/>
                  </a:lnTo>
                  <a:lnTo>
                    <a:pt x="40" y="470"/>
                  </a:lnTo>
                  <a:lnTo>
                    <a:pt x="44" y="476"/>
                  </a:lnTo>
                  <a:lnTo>
                    <a:pt x="50" y="473"/>
                  </a:lnTo>
                  <a:lnTo>
                    <a:pt x="51" y="457"/>
                  </a:lnTo>
                  <a:lnTo>
                    <a:pt x="57" y="439"/>
                  </a:lnTo>
                  <a:lnTo>
                    <a:pt x="64" y="444"/>
                  </a:lnTo>
                  <a:lnTo>
                    <a:pt x="65" y="456"/>
                  </a:lnTo>
                  <a:lnTo>
                    <a:pt x="59" y="483"/>
                  </a:lnTo>
                  <a:lnTo>
                    <a:pt x="99" y="474"/>
                  </a:lnTo>
                  <a:lnTo>
                    <a:pt x="111" y="456"/>
                  </a:lnTo>
                  <a:lnTo>
                    <a:pt x="105" y="451"/>
                  </a:lnTo>
                  <a:lnTo>
                    <a:pt x="107" y="439"/>
                  </a:lnTo>
                  <a:lnTo>
                    <a:pt x="87" y="420"/>
                  </a:lnTo>
                  <a:lnTo>
                    <a:pt x="87" y="404"/>
                  </a:lnTo>
                  <a:lnTo>
                    <a:pt x="114" y="402"/>
                  </a:lnTo>
                  <a:lnTo>
                    <a:pt x="117" y="402"/>
                  </a:lnTo>
                  <a:lnTo>
                    <a:pt x="123" y="401"/>
                  </a:lnTo>
                  <a:lnTo>
                    <a:pt x="124" y="401"/>
                  </a:lnTo>
                  <a:lnTo>
                    <a:pt x="136" y="399"/>
                  </a:lnTo>
                  <a:lnTo>
                    <a:pt x="153" y="398"/>
                  </a:lnTo>
                  <a:lnTo>
                    <a:pt x="159" y="397"/>
                  </a:lnTo>
                  <a:lnTo>
                    <a:pt x="160" y="397"/>
                  </a:lnTo>
                  <a:lnTo>
                    <a:pt x="161" y="397"/>
                  </a:lnTo>
                  <a:lnTo>
                    <a:pt x="171" y="396"/>
                  </a:lnTo>
                  <a:lnTo>
                    <a:pt x="173" y="396"/>
                  </a:lnTo>
                  <a:lnTo>
                    <a:pt x="185" y="395"/>
                  </a:lnTo>
                  <a:lnTo>
                    <a:pt x="186" y="395"/>
                  </a:lnTo>
                  <a:lnTo>
                    <a:pt x="197" y="393"/>
                  </a:lnTo>
                  <a:lnTo>
                    <a:pt x="202" y="392"/>
                  </a:lnTo>
                  <a:lnTo>
                    <a:pt x="203" y="392"/>
                  </a:lnTo>
                  <a:lnTo>
                    <a:pt x="207" y="392"/>
                  </a:lnTo>
                  <a:lnTo>
                    <a:pt x="214" y="391"/>
                  </a:lnTo>
                  <a:lnTo>
                    <a:pt x="221" y="390"/>
                  </a:lnTo>
                  <a:lnTo>
                    <a:pt x="236" y="389"/>
                  </a:lnTo>
                  <a:lnTo>
                    <a:pt x="258" y="385"/>
                  </a:lnTo>
                  <a:lnTo>
                    <a:pt x="278" y="383"/>
                  </a:lnTo>
                  <a:lnTo>
                    <a:pt x="285" y="381"/>
                  </a:lnTo>
                  <a:lnTo>
                    <a:pt x="298" y="380"/>
                  </a:lnTo>
                  <a:lnTo>
                    <a:pt x="298" y="379"/>
                  </a:lnTo>
                  <a:lnTo>
                    <a:pt x="296" y="373"/>
                  </a:lnTo>
                  <a:lnTo>
                    <a:pt x="292" y="368"/>
                  </a:lnTo>
                  <a:lnTo>
                    <a:pt x="286" y="357"/>
                  </a:lnTo>
                  <a:lnTo>
                    <a:pt x="287" y="351"/>
                  </a:lnTo>
                  <a:lnTo>
                    <a:pt x="287" y="344"/>
                  </a:lnTo>
                  <a:lnTo>
                    <a:pt x="287" y="332"/>
                  </a:lnTo>
                  <a:lnTo>
                    <a:pt x="288" y="331"/>
                  </a:lnTo>
                  <a:lnTo>
                    <a:pt x="285" y="320"/>
                  </a:lnTo>
                  <a:lnTo>
                    <a:pt x="280" y="314"/>
                  </a:lnTo>
                  <a:lnTo>
                    <a:pt x="279" y="308"/>
                  </a:lnTo>
                  <a:lnTo>
                    <a:pt x="279" y="307"/>
                  </a:lnTo>
                  <a:lnTo>
                    <a:pt x="278" y="306"/>
                  </a:lnTo>
                  <a:lnTo>
                    <a:pt x="276" y="297"/>
                  </a:lnTo>
                  <a:lnTo>
                    <a:pt x="278" y="295"/>
                  </a:lnTo>
                  <a:lnTo>
                    <a:pt x="280" y="285"/>
                  </a:lnTo>
                  <a:lnTo>
                    <a:pt x="280" y="284"/>
                  </a:lnTo>
                  <a:lnTo>
                    <a:pt x="280" y="278"/>
                  </a:lnTo>
                  <a:lnTo>
                    <a:pt x="280" y="272"/>
                  </a:lnTo>
                  <a:lnTo>
                    <a:pt x="284" y="265"/>
                  </a:lnTo>
                  <a:lnTo>
                    <a:pt x="290" y="260"/>
                  </a:lnTo>
                  <a:lnTo>
                    <a:pt x="291" y="258"/>
                  </a:lnTo>
                  <a:lnTo>
                    <a:pt x="282" y="252"/>
                  </a:lnTo>
                  <a:lnTo>
                    <a:pt x="284" y="247"/>
                  </a:lnTo>
                  <a:lnTo>
                    <a:pt x="280" y="235"/>
                  </a:lnTo>
                  <a:lnTo>
                    <a:pt x="280" y="234"/>
                  </a:lnTo>
                  <a:lnTo>
                    <a:pt x="279" y="234"/>
                  </a:lnTo>
                  <a:lnTo>
                    <a:pt x="272" y="225"/>
                  </a:lnTo>
                  <a:lnTo>
                    <a:pt x="270" y="223"/>
                  </a:lnTo>
                  <a:lnTo>
                    <a:pt x="267" y="212"/>
                  </a:lnTo>
                  <a:lnTo>
                    <a:pt x="266" y="212"/>
                  </a:lnTo>
                  <a:lnTo>
                    <a:pt x="266" y="210"/>
                  </a:lnTo>
                  <a:lnTo>
                    <a:pt x="261" y="201"/>
                  </a:lnTo>
                  <a:lnTo>
                    <a:pt x="258" y="193"/>
                  </a:lnTo>
                  <a:lnTo>
                    <a:pt x="257" y="189"/>
                  </a:lnTo>
                  <a:lnTo>
                    <a:pt x="254" y="179"/>
                  </a:lnTo>
                  <a:lnTo>
                    <a:pt x="254" y="176"/>
                  </a:lnTo>
                  <a:lnTo>
                    <a:pt x="252" y="176"/>
                  </a:lnTo>
                  <a:lnTo>
                    <a:pt x="251" y="168"/>
                  </a:lnTo>
                  <a:lnTo>
                    <a:pt x="246" y="153"/>
                  </a:lnTo>
                  <a:lnTo>
                    <a:pt x="245" y="147"/>
                  </a:lnTo>
                  <a:lnTo>
                    <a:pt x="243" y="143"/>
                  </a:lnTo>
                  <a:lnTo>
                    <a:pt x="243" y="141"/>
                  </a:lnTo>
                  <a:lnTo>
                    <a:pt x="239" y="129"/>
                  </a:lnTo>
                  <a:lnTo>
                    <a:pt x="238" y="127"/>
                  </a:lnTo>
                  <a:lnTo>
                    <a:pt x="233" y="109"/>
                  </a:lnTo>
                  <a:lnTo>
                    <a:pt x="233" y="107"/>
                  </a:lnTo>
                  <a:lnTo>
                    <a:pt x="232" y="103"/>
                  </a:lnTo>
                  <a:lnTo>
                    <a:pt x="230" y="97"/>
                  </a:lnTo>
                  <a:lnTo>
                    <a:pt x="230" y="93"/>
                  </a:lnTo>
                  <a:lnTo>
                    <a:pt x="228" y="91"/>
                  </a:lnTo>
                  <a:lnTo>
                    <a:pt x="227" y="86"/>
                  </a:lnTo>
                  <a:lnTo>
                    <a:pt x="225" y="78"/>
                  </a:lnTo>
                  <a:lnTo>
                    <a:pt x="222" y="72"/>
                  </a:lnTo>
                  <a:lnTo>
                    <a:pt x="221" y="67"/>
                  </a:lnTo>
                  <a:lnTo>
                    <a:pt x="218" y="55"/>
                  </a:lnTo>
                  <a:lnTo>
                    <a:pt x="216" y="49"/>
                  </a:lnTo>
                  <a:lnTo>
                    <a:pt x="214" y="44"/>
                  </a:lnTo>
                  <a:lnTo>
                    <a:pt x="213" y="38"/>
                  </a:lnTo>
                  <a:lnTo>
                    <a:pt x="212" y="35"/>
                  </a:lnTo>
                  <a:lnTo>
                    <a:pt x="208" y="23"/>
                  </a:lnTo>
                  <a:lnTo>
                    <a:pt x="206" y="15"/>
                  </a:lnTo>
                  <a:lnTo>
                    <a:pt x="204" y="12"/>
                  </a:lnTo>
                  <a:lnTo>
                    <a:pt x="204" y="11"/>
                  </a:lnTo>
                  <a:lnTo>
                    <a:pt x="202" y="0"/>
                  </a:lnTo>
                  <a:lnTo>
                    <a:pt x="200" y="0"/>
                  </a:lnTo>
                  <a:lnTo>
                    <a:pt x="183" y="2"/>
                  </a:lnTo>
                  <a:lnTo>
                    <a:pt x="180" y="2"/>
                  </a:lnTo>
                  <a:lnTo>
                    <a:pt x="166" y="3"/>
                  </a:lnTo>
                  <a:lnTo>
                    <a:pt x="150" y="6"/>
                  </a:lnTo>
                  <a:lnTo>
                    <a:pt x="147" y="6"/>
                  </a:lnTo>
                  <a:lnTo>
                    <a:pt x="142" y="7"/>
                  </a:lnTo>
                  <a:lnTo>
                    <a:pt x="132" y="8"/>
                  </a:lnTo>
                  <a:lnTo>
                    <a:pt x="110" y="9"/>
                  </a:lnTo>
                  <a:lnTo>
                    <a:pt x="106" y="11"/>
                  </a:lnTo>
                  <a:lnTo>
                    <a:pt x="105" y="11"/>
                  </a:lnTo>
                  <a:lnTo>
                    <a:pt x="99" y="11"/>
                  </a:lnTo>
                  <a:lnTo>
                    <a:pt x="77" y="13"/>
                  </a:lnTo>
                  <a:lnTo>
                    <a:pt x="76" y="13"/>
                  </a:lnTo>
                  <a:lnTo>
                    <a:pt x="74" y="13"/>
                  </a:lnTo>
                  <a:lnTo>
                    <a:pt x="64" y="14"/>
                  </a:lnTo>
                  <a:lnTo>
                    <a:pt x="46" y="15"/>
                  </a:lnTo>
                  <a:lnTo>
                    <a:pt x="40" y="17"/>
                  </a:lnTo>
                  <a:lnTo>
                    <a:pt x="23" y="18"/>
                  </a:lnTo>
                  <a:lnTo>
                    <a:pt x="17" y="19"/>
                  </a:lnTo>
                  <a:lnTo>
                    <a:pt x="0" y="20"/>
                  </a:lnTo>
                  <a:lnTo>
                    <a:pt x="0" y="21"/>
                  </a:lnTo>
                  <a:lnTo>
                    <a:pt x="6" y="30"/>
                  </a:lnTo>
                  <a:lnTo>
                    <a:pt x="9" y="30"/>
                  </a:lnTo>
                  <a:lnTo>
                    <a:pt x="9" y="36"/>
                  </a:lnTo>
                  <a:lnTo>
                    <a:pt x="9" y="51"/>
                  </a:lnTo>
                  <a:lnTo>
                    <a:pt x="9" y="61"/>
                  </a:lnTo>
                  <a:lnTo>
                    <a:pt x="9" y="69"/>
                  </a:lnTo>
                  <a:lnTo>
                    <a:pt x="9" y="73"/>
                  </a:lnTo>
                  <a:lnTo>
                    <a:pt x="9" y="74"/>
                  </a:lnTo>
                  <a:lnTo>
                    <a:pt x="9" y="81"/>
                  </a:lnTo>
                  <a:lnTo>
                    <a:pt x="9" y="86"/>
                  </a:lnTo>
                  <a:lnTo>
                    <a:pt x="9" y="99"/>
                  </a:lnTo>
                  <a:lnTo>
                    <a:pt x="9" y="102"/>
                  </a:lnTo>
                  <a:lnTo>
                    <a:pt x="9" y="109"/>
                  </a:lnTo>
                  <a:lnTo>
                    <a:pt x="9" y="113"/>
                  </a:lnTo>
                  <a:lnTo>
                    <a:pt x="9" y="119"/>
                  </a:lnTo>
                  <a:lnTo>
                    <a:pt x="8" y="134"/>
                  </a:lnTo>
                  <a:lnTo>
                    <a:pt x="8" y="143"/>
                  </a:lnTo>
                  <a:lnTo>
                    <a:pt x="8" y="144"/>
                  </a:lnTo>
                  <a:lnTo>
                    <a:pt x="8" y="164"/>
                  </a:lnTo>
                  <a:lnTo>
                    <a:pt x="8" y="167"/>
                  </a:lnTo>
                  <a:lnTo>
                    <a:pt x="8" y="176"/>
                  </a:lnTo>
                  <a:lnTo>
                    <a:pt x="8" y="188"/>
                  </a:lnTo>
                  <a:lnTo>
                    <a:pt x="8" y="194"/>
                  </a:lnTo>
                  <a:lnTo>
                    <a:pt x="8" y="197"/>
                  </a:lnTo>
                  <a:lnTo>
                    <a:pt x="8" y="217"/>
                  </a:lnTo>
                  <a:lnTo>
                    <a:pt x="8" y="221"/>
                  </a:lnTo>
                  <a:lnTo>
                    <a:pt x="8" y="223"/>
                  </a:lnTo>
                  <a:lnTo>
                    <a:pt x="8" y="246"/>
                  </a:lnTo>
                  <a:lnTo>
                    <a:pt x="8" y="249"/>
                  </a:lnTo>
                  <a:lnTo>
                    <a:pt x="8" y="258"/>
                  </a:lnTo>
                  <a:lnTo>
                    <a:pt x="8" y="275"/>
                  </a:lnTo>
                  <a:lnTo>
                    <a:pt x="8" y="277"/>
                  </a:lnTo>
                  <a:lnTo>
                    <a:pt x="8" y="284"/>
                  </a:lnTo>
                  <a:lnTo>
                    <a:pt x="8" y="290"/>
                  </a:lnTo>
                  <a:lnTo>
                    <a:pt x="8" y="293"/>
                  </a:lnTo>
                  <a:lnTo>
                    <a:pt x="8" y="295"/>
                  </a:lnTo>
                  <a:lnTo>
                    <a:pt x="8" y="302"/>
                  </a:lnTo>
                  <a:lnTo>
                    <a:pt x="8" y="325"/>
                  </a:lnTo>
                  <a:lnTo>
                    <a:pt x="8" y="326"/>
                  </a:lnTo>
                  <a:lnTo>
                    <a:pt x="8" y="329"/>
                  </a:lnTo>
                  <a:lnTo>
                    <a:pt x="10" y="344"/>
                  </a:lnTo>
                  <a:lnTo>
                    <a:pt x="12" y="363"/>
                  </a:lnTo>
                  <a:lnTo>
                    <a:pt x="12" y="365"/>
                  </a:lnTo>
                  <a:lnTo>
                    <a:pt x="14" y="369"/>
                  </a:lnTo>
                  <a:lnTo>
                    <a:pt x="15" y="374"/>
                  </a:lnTo>
                  <a:lnTo>
                    <a:pt x="16" y="386"/>
                  </a:lnTo>
                  <a:lnTo>
                    <a:pt x="18" y="401"/>
                  </a:lnTo>
                  <a:close/>
                </a:path>
              </a:pathLst>
            </a:custGeom>
            <a:grpFill/>
            <a:ln w="1651">
              <a:solidFill>
                <a:srgbClr val="000000"/>
              </a:solidFill>
              <a:prstDash val="solid"/>
              <a:round/>
              <a:headEnd/>
              <a:tailEnd/>
            </a:ln>
          </p:spPr>
          <p:txBody>
            <a:bodyPr/>
            <a:lstStyle/>
            <a:p>
              <a:endParaRPr lang="en-US"/>
            </a:p>
          </p:txBody>
        </p:sp>
        <p:sp>
          <p:nvSpPr>
            <p:cNvPr id="12" name="Freeform 127">
              <a:extLst>
                <a:ext uri="{FF2B5EF4-FFF2-40B4-BE49-F238E27FC236}">
                  <a16:creationId xmlns:a16="http://schemas.microsoft.com/office/drawing/2014/main" id="{0E415856-8BD9-4865-95BC-79438E0296BD}"/>
                </a:ext>
              </a:extLst>
            </p:cNvPr>
            <p:cNvSpPr>
              <a:spLocks/>
            </p:cNvSpPr>
            <p:nvPr/>
          </p:nvSpPr>
          <p:spPr bwMode="auto">
            <a:xfrm>
              <a:off x="5580063" y="3933825"/>
              <a:ext cx="1238250" cy="794147"/>
            </a:xfrm>
            <a:custGeom>
              <a:avLst/>
              <a:gdLst/>
              <a:ahLst/>
              <a:cxnLst>
                <a:cxn ang="0">
                  <a:pos x="193" y="128"/>
                </a:cxn>
                <a:cxn ang="0">
                  <a:pos x="209" y="150"/>
                </a:cxn>
                <a:cxn ang="0">
                  <a:pos x="236" y="138"/>
                </a:cxn>
                <a:cxn ang="0">
                  <a:pos x="277" y="113"/>
                </a:cxn>
                <a:cxn ang="0">
                  <a:pos x="305" y="97"/>
                </a:cxn>
                <a:cxn ang="0">
                  <a:pos x="357" y="132"/>
                </a:cxn>
                <a:cxn ang="0">
                  <a:pos x="392" y="167"/>
                </a:cxn>
                <a:cxn ang="0">
                  <a:pos x="410" y="173"/>
                </a:cxn>
                <a:cxn ang="0">
                  <a:pos x="425" y="206"/>
                </a:cxn>
                <a:cxn ang="0">
                  <a:pos x="437" y="240"/>
                </a:cxn>
                <a:cxn ang="0">
                  <a:pos x="429" y="275"/>
                </a:cxn>
                <a:cxn ang="0">
                  <a:pos x="446" y="319"/>
                </a:cxn>
                <a:cxn ang="0">
                  <a:pos x="440" y="288"/>
                </a:cxn>
                <a:cxn ang="0">
                  <a:pos x="469" y="290"/>
                </a:cxn>
                <a:cxn ang="0">
                  <a:pos x="445" y="327"/>
                </a:cxn>
                <a:cxn ang="0">
                  <a:pos x="489" y="385"/>
                </a:cxn>
                <a:cxn ang="0">
                  <a:pos x="523" y="421"/>
                </a:cxn>
                <a:cxn ang="0">
                  <a:pos x="560" y="474"/>
                </a:cxn>
                <a:cxn ang="0">
                  <a:pos x="585" y="476"/>
                </a:cxn>
                <a:cxn ang="0">
                  <a:pos x="614" y="527"/>
                </a:cxn>
                <a:cxn ang="0">
                  <a:pos x="647" y="527"/>
                </a:cxn>
                <a:cxn ang="0">
                  <a:pos x="656" y="541"/>
                </a:cxn>
                <a:cxn ang="0">
                  <a:pos x="663" y="522"/>
                </a:cxn>
                <a:cxn ang="0">
                  <a:pos x="671" y="540"/>
                </a:cxn>
                <a:cxn ang="0">
                  <a:pos x="691" y="501"/>
                </a:cxn>
                <a:cxn ang="0">
                  <a:pos x="681" y="506"/>
                </a:cxn>
                <a:cxn ang="0">
                  <a:pos x="692" y="465"/>
                </a:cxn>
                <a:cxn ang="0">
                  <a:pos x="690" y="405"/>
                </a:cxn>
                <a:cxn ang="0">
                  <a:pos x="648" y="291"/>
                </a:cxn>
                <a:cxn ang="0">
                  <a:pos x="614" y="205"/>
                </a:cxn>
                <a:cxn ang="0">
                  <a:pos x="553" y="125"/>
                </a:cxn>
                <a:cxn ang="0">
                  <a:pos x="530" y="80"/>
                </a:cxn>
                <a:cxn ang="0">
                  <a:pos x="507" y="25"/>
                </a:cxn>
                <a:cxn ang="0">
                  <a:pos x="465" y="0"/>
                </a:cxn>
                <a:cxn ang="0">
                  <a:pos x="449" y="48"/>
                </a:cxn>
                <a:cxn ang="0">
                  <a:pos x="431" y="30"/>
                </a:cxn>
                <a:cxn ang="0">
                  <a:pos x="414" y="32"/>
                </a:cxn>
                <a:cxn ang="0">
                  <a:pos x="390" y="33"/>
                </a:cxn>
                <a:cxn ang="0">
                  <a:pos x="354" y="37"/>
                </a:cxn>
                <a:cxn ang="0">
                  <a:pos x="338" y="38"/>
                </a:cxn>
                <a:cxn ang="0">
                  <a:pos x="318" y="39"/>
                </a:cxn>
                <a:cxn ang="0">
                  <a:pos x="295" y="41"/>
                </a:cxn>
                <a:cxn ang="0">
                  <a:pos x="276" y="43"/>
                </a:cxn>
                <a:cxn ang="0">
                  <a:pos x="258" y="44"/>
                </a:cxn>
                <a:cxn ang="0">
                  <a:pos x="225" y="45"/>
                </a:cxn>
                <a:cxn ang="0">
                  <a:pos x="191" y="23"/>
                </a:cxn>
                <a:cxn ang="0">
                  <a:pos x="127" y="31"/>
                </a:cxn>
                <a:cxn ang="0">
                  <a:pos x="110" y="33"/>
                </a:cxn>
                <a:cxn ang="0">
                  <a:pos x="84" y="36"/>
                </a:cxn>
                <a:cxn ang="0">
                  <a:pos x="66" y="38"/>
                </a:cxn>
                <a:cxn ang="0">
                  <a:pos x="30" y="42"/>
                </a:cxn>
                <a:cxn ang="0">
                  <a:pos x="20" y="79"/>
                </a:cxn>
                <a:cxn ang="0">
                  <a:pos x="25" y="110"/>
                </a:cxn>
                <a:cxn ang="0">
                  <a:pos x="104" y="93"/>
                </a:cxn>
              </a:cxnLst>
              <a:rect l="0" t="0" r="r" b="b"/>
              <a:pathLst>
                <a:path w="695" h="549">
                  <a:moveTo>
                    <a:pt x="139" y="101"/>
                  </a:moveTo>
                  <a:lnTo>
                    <a:pt x="171" y="115"/>
                  </a:lnTo>
                  <a:lnTo>
                    <a:pt x="183" y="125"/>
                  </a:lnTo>
                  <a:lnTo>
                    <a:pt x="193" y="128"/>
                  </a:lnTo>
                  <a:lnTo>
                    <a:pt x="197" y="149"/>
                  </a:lnTo>
                  <a:lnTo>
                    <a:pt x="193" y="133"/>
                  </a:lnTo>
                  <a:lnTo>
                    <a:pt x="197" y="151"/>
                  </a:lnTo>
                  <a:lnTo>
                    <a:pt x="209" y="150"/>
                  </a:lnTo>
                  <a:lnTo>
                    <a:pt x="218" y="153"/>
                  </a:lnTo>
                  <a:lnTo>
                    <a:pt x="217" y="145"/>
                  </a:lnTo>
                  <a:lnTo>
                    <a:pt x="228" y="144"/>
                  </a:lnTo>
                  <a:lnTo>
                    <a:pt x="236" y="138"/>
                  </a:lnTo>
                  <a:lnTo>
                    <a:pt x="234" y="141"/>
                  </a:lnTo>
                  <a:lnTo>
                    <a:pt x="266" y="120"/>
                  </a:lnTo>
                  <a:lnTo>
                    <a:pt x="277" y="120"/>
                  </a:lnTo>
                  <a:lnTo>
                    <a:pt x="277" y="113"/>
                  </a:lnTo>
                  <a:lnTo>
                    <a:pt x="276" y="110"/>
                  </a:lnTo>
                  <a:lnTo>
                    <a:pt x="284" y="101"/>
                  </a:lnTo>
                  <a:lnTo>
                    <a:pt x="299" y="97"/>
                  </a:lnTo>
                  <a:lnTo>
                    <a:pt x="305" y="97"/>
                  </a:lnTo>
                  <a:lnTo>
                    <a:pt x="306" y="98"/>
                  </a:lnTo>
                  <a:lnTo>
                    <a:pt x="337" y="114"/>
                  </a:lnTo>
                  <a:lnTo>
                    <a:pt x="343" y="123"/>
                  </a:lnTo>
                  <a:lnTo>
                    <a:pt x="357" y="132"/>
                  </a:lnTo>
                  <a:lnTo>
                    <a:pt x="365" y="147"/>
                  </a:lnTo>
                  <a:lnTo>
                    <a:pt x="375" y="151"/>
                  </a:lnTo>
                  <a:lnTo>
                    <a:pt x="385" y="164"/>
                  </a:lnTo>
                  <a:lnTo>
                    <a:pt x="392" y="167"/>
                  </a:lnTo>
                  <a:lnTo>
                    <a:pt x="392" y="179"/>
                  </a:lnTo>
                  <a:lnTo>
                    <a:pt x="398" y="179"/>
                  </a:lnTo>
                  <a:lnTo>
                    <a:pt x="401" y="175"/>
                  </a:lnTo>
                  <a:lnTo>
                    <a:pt x="410" y="173"/>
                  </a:lnTo>
                  <a:lnTo>
                    <a:pt x="416" y="175"/>
                  </a:lnTo>
                  <a:lnTo>
                    <a:pt x="422" y="188"/>
                  </a:lnTo>
                  <a:lnTo>
                    <a:pt x="429" y="195"/>
                  </a:lnTo>
                  <a:lnTo>
                    <a:pt x="425" y="206"/>
                  </a:lnTo>
                  <a:lnTo>
                    <a:pt x="431" y="210"/>
                  </a:lnTo>
                  <a:lnTo>
                    <a:pt x="429" y="213"/>
                  </a:lnTo>
                  <a:lnTo>
                    <a:pt x="434" y="216"/>
                  </a:lnTo>
                  <a:lnTo>
                    <a:pt x="437" y="240"/>
                  </a:lnTo>
                  <a:lnTo>
                    <a:pt x="433" y="259"/>
                  </a:lnTo>
                  <a:lnTo>
                    <a:pt x="431" y="267"/>
                  </a:lnTo>
                  <a:lnTo>
                    <a:pt x="433" y="271"/>
                  </a:lnTo>
                  <a:lnTo>
                    <a:pt x="429" y="275"/>
                  </a:lnTo>
                  <a:lnTo>
                    <a:pt x="431" y="296"/>
                  </a:lnTo>
                  <a:lnTo>
                    <a:pt x="440" y="307"/>
                  </a:lnTo>
                  <a:lnTo>
                    <a:pt x="443" y="317"/>
                  </a:lnTo>
                  <a:lnTo>
                    <a:pt x="446" y="319"/>
                  </a:lnTo>
                  <a:lnTo>
                    <a:pt x="452" y="306"/>
                  </a:lnTo>
                  <a:lnTo>
                    <a:pt x="452" y="293"/>
                  </a:lnTo>
                  <a:lnTo>
                    <a:pt x="450" y="290"/>
                  </a:lnTo>
                  <a:lnTo>
                    <a:pt x="440" y="288"/>
                  </a:lnTo>
                  <a:lnTo>
                    <a:pt x="446" y="284"/>
                  </a:lnTo>
                  <a:lnTo>
                    <a:pt x="461" y="296"/>
                  </a:lnTo>
                  <a:lnTo>
                    <a:pt x="462" y="291"/>
                  </a:lnTo>
                  <a:lnTo>
                    <a:pt x="469" y="290"/>
                  </a:lnTo>
                  <a:lnTo>
                    <a:pt x="459" y="314"/>
                  </a:lnTo>
                  <a:lnTo>
                    <a:pt x="455" y="320"/>
                  </a:lnTo>
                  <a:lnTo>
                    <a:pt x="455" y="324"/>
                  </a:lnTo>
                  <a:lnTo>
                    <a:pt x="445" y="327"/>
                  </a:lnTo>
                  <a:lnTo>
                    <a:pt x="456" y="339"/>
                  </a:lnTo>
                  <a:lnTo>
                    <a:pt x="467" y="351"/>
                  </a:lnTo>
                  <a:lnTo>
                    <a:pt x="485" y="379"/>
                  </a:lnTo>
                  <a:lnTo>
                    <a:pt x="489" y="385"/>
                  </a:lnTo>
                  <a:lnTo>
                    <a:pt x="495" y="392"/>
                  </a:lnTo>
                  <a:lnTo>
                    <a:pt x="507" y="419"/>
                  </a:lnTo>
                  <a:lnTo>
                    <a:pt x="513" y="425"/>
                  </a:lnTo>
                  <a:lnTo>
                    <a:pt x="523" y="421"/>
                  </a:lnTo>
                  <a:lnTo>
                    <a:pt x="523" y="417"/>
                  </a:lnTo>
                  <a:lnTo>
                    <a:pt x="539" y="431"/>
                  </a:lnTo>
                  <a:lnTo>
                    <a:pt x="546" y="450"/>
                  </a:lnTo>
                  <a:lnTo>
                    <a:pt x="560" y="474"/>
                  </a:lnTo>
                  <a:lnTo>
                    <a:pt x="560" y="471"/>
                  </a:lnTo>
                  <a:lnTo>
                    <a:pt x="565" y="469"/>
                  </a:lnTo>
                  <a:lnTo>
                    <a:pt x="579" y="475"/>
                  </a:lnTo>
                  <a:lnTo>
                    <a:pt x="585" y="476"/>
                  </a:lnTo>
                  <a:lnTo>
                    <a:pt x="601" y="489"/>
                  </a:lnTo>
                  <a:lnTo>
                    <a:pt x="617" y="515"/>
                  </a:lnTo>
                  <a:lnTo>
                    <a:pt x="614" y="516"/>
                  </a:lnTo>
                  <a:lnTo>
                    <a:pt x="614" y="527"/>
                  </a:lnTo>
                  <a:lnTo>
                    <a:pt x="623" y="535"/>
                  </a:lnTo>
                  <a:lnTo>
                    <a:pt x="630" y="533"/>
                  </a:lnTo>
                  <a:lnTo>
                    <a:pt x="642" y="527"/>
                  </a:lnTo>
                  <a:lnTo>
                    <a:pt x="647" y="527"/>
                  </a:lnTo>
                  <a:lnTo>
                    <a:pt x="648" y="528"/>
                  </a:lnTo>
                  <a:lnTo>
                    <a:pt x="656" y="527"/>
                  </a:lnTo>
                  <a:lnTo>
                    <a:pt x="653" y="537"/>
                  </a:lnTo>
                  <a:lnTo>
                    <a:pt x="656" y="541"/>
                  </a:lnTo>
                  <a:lnTo>
                    <a:pt x="662" y="537"/>
                  </a:lnTo>
                  <a:lnTo>
                    <a:pt x="660" y="525"/>
                  </a:lnTo>
                  <a:lnTo>
                    <a:pt x="661" y="521"/>
                  </a:lnTo>
                  <a:lnTo>
                    <a:pt x="663" y="522"/>
                  </a:lnTo>
                  <a:lnTo>
                    <a:pt x="673" y="518"/>
                  </a:lnTo>
                  <a:lnTo>
                    <a:pt x="675" y="534"/>
                  </a:lnTo>
                  <a:lnTo>
                    <a:pt x="671" y="537"/>
                  </a:lnTo>
                  <a:lnTo>
                    <a:pt x="671" y="540"/>
                  </a:lnTo>
                  <a:lnTo>
                    <a:pt x="663" y="549"/>
                  </a:lnTo>
                  <a:lnTo>
                    <a:pt x="671" y="542"/>
                  </a:lnTo>
                  <a:lnTo>
                    <a:pt x="684" y="523"/>
                  </a:lnTo>
                  <a:lnTo>
                    <a:pt x="691" y="501"/>
                  </a:lnTo>
                  <a:lnTo>
                    <a:pt x="695" y="485"/>
                  </a:lnTo>
                  <a:lnTo>
                    <a:pt x="695" y="483"/>
                  </a:lnTo>
                  <a:lnTo>
                    <a:pt x="690" y="500"/>
                  </a:lnTo>
                  <a:lnTo>
                    <a:pt x="681" y="506"/>
                  </a:lnTo>
                  <a:lnTo>
                    <a:pt x="686" y="499"/>
                  </a:lnTo>
                  <a:lnTo>
                    <a:pt x="681" y="487"/>
                  </a:lnTo>
                  <a:lnTo>
                    <a:pt x="685" y="468"/>
                  </a:lnTo>
                  <a:lnTo>
                    <a:pt x="692" y="465"/>
                  </a:lnTo>
                  <a:lnTo>
                    <a:pt x="695" y="469"/>
                  </a:lnTo>
                  <a:lnTo>
                    <a:pt x="692" y="439"/>
                  </a:lnTo>
                  <a:lnTo>
                    <a:pt x="692" y="437"/>
                  </a:lnTo>
                  <a:lnTo>
                    <a:pt x="690" y="405"/>
                  </a:lnTo>
                  <a:lnTo>
                    <a:pt x="685" y="360"/>
                  </a:lnTo>
                  <a:lnTo>
                    <a:pt x="678" y="344"/>
                  </a:lnTo>
                  <a:lnTo>
                    <a:pt x="663" y="318"/>
                  </a:lnTo>
                  <a:lnTo>
                    <a:pt x="648" y="291"/>
                  </a:lnTo>
                  <a:lnTo>
                    <a:pt x="632" y="265"/>
                  </a:lnTo>
                  <a:lnTo>
                    <a:pt x="618" y="241"/>
                  </a:lnTo>
                  <a:lnTo>
                    <a:pt x="612" y="221"/>
                  </a:lnTo>
                  <a:lnTo>
                    <a:pt x="614" y="205"/>
                  </a:lnTo>
                  <a:lnTo>
                    <a:pt x="594" y="180"/>
                  </a:lnTo>
                  <a:lnTo>
                    <a:pt x="566" y="146"/>
                  </a:lnTo>
                  <a:lnTo>
                    <a:pt x="553" y="126"/>
                  </a:lnTo>
                  <a:lnTo>
                    <a:pt x="553" y="125"/>
                  </a:lnTo>
                  <a:lnTo>
                    <a:pt x="540" y="102"/>
                  </a:lnTo>
                  <a:lnTo>
                    <a:pt x="539" y="103"/>
                  </a:lnTo>
                  <a:lnTo>
                    <a:pt x="535" y="95"/>
                  </a:lnTo>
                  <a:lnTo>
                    <a:pt x="530" y="80"/>
                  </a:lnTo>
                  <a:lnTo>
                    <a:pt x="517" y="49"/>
                  </a:lnTo>
                  <a:lnTo>
                    <a:pt x="510" y="26"/>
                  </a:lnTo>
                  <a:lnTo>
                    <a:pt x="507" y="26"/>
                  </a:lnTo>
                  <a:lnTo>
                    <a:pt x="507" y="25"/>
                  </a:lnTo>
                  <a:lnTo>
                    <a:pt x="504" y="6"/>
                  </a:lnTo>
                  <a:lnTo>
                    <a:pt x="480" y="6"/>
                  </a:lnTo>
                  <a:lnTo>
                    <a:pt x="468" y="2"/>
                  </a:lnTo>
                  <a:lnTo>
                    <a:pt x="465" y="0"/>
                  </a:lnTo>
                  <a:lnTo>
                    <a:pt x="455" y="9"/>
                  </a:lnTo>
                  <a:lnTo>
                    <a:pt x="461" y="33"/>
                  </a:lnTo>
                  <a:lnTo>
                    <a:pt x="461" y="47"/>
                  </a:lnTo>
                  <a:lnTo>
                    <a:pt x="449" y="48"/>
                  </a:lnTo>
                  <a:lnTo>
                    <a:pt x="445" y="36"/>
                  </a:lnTo>
                  <a:lnTo>
                    <a:pt x="444" y="30"/>
                  </a:lnTo>
                  <a:lnTo>
                    <a:pt x="440" y="30"/>
                  </a:lnTo>
                  <a:lnTo>
                    <a:pt x="431" y="30"/>
                  </a:lnTo>
                  <a:lnTo>
                    <a:pt x="427" y="31"/>
                  </a:lnTo>
                  <a:lnTo>
                    <a:pt x="423" y="31"/>
                  </a:lnTo>
                  <a:lnTo>
                    <a:pt x="420" y="31"/>
                  </a:lnTo>
                  <a:lnTo>
                    <a:pt x="414" y="32"/>
                  </a:lnTo>
                  <a:lnTo>
                    <a:pt x="407" y="32"/>
                  </a:lnTo>
                  <a:lnTo>
                    <a:pt x="404" y="32"/>
                  </a:lnTo>
                  <a:lnTo>
                    <a:pt x="399" y="33"/>
                  </a:lnTo>
                  <a:lnTo>
                    <a:pt x="390" y="33"/>
                  </a:lnTo>
                  <a:lnTo>
                    <a:pt x="368" y="36"/>
                  </a:lnTo>
                  <a:lnTo>
                    <a:pt x="363" y="36"/>
                  </a:lnTo>
                  <a:lnTo>
                    <a:pt x="359" y="36"/>
                  </a:lnTo>
                  <a:lnTo>
                    <a:pt x="354" y="37"/>
                  </a:lnTo>
                  <a:lnTo>
                    <a:pt x="351" y="37"/>
                  </a:lnTo>
                  <a:lnTo>
                    <a:pt x="350" y="37"/>
                  </a:lnTo>
                  <a:lnTo>
                    <a:pt x="347" y="37"/>
                  </a:lnTo>
                  <a:lnTo>
                    <a:pt x="338" y="38"/>
                  </a:lnTo>
                  <a:lnTo>
                    <a:pt x="329" y="38"/>
                  </a:lnTo>
                  <a:lnTo>
                    <a:pt x="326" y="38"/>
                  </a:lnTo>
                  <a:lnTo>
                    <a:pt x="323" y="38"/>
                  </a:lnTo>
                  <a:lnTo>
                    <a:pt x="318" y="39"/>
                  </a:lnTo>
                  <a:lnTo>
                    <a:pt x="307" y="41"/>
                  </a:lnTo>
                  <a:lnTo>
                    <a:pt x="301" y="41"/>
                  </a:lnTo>
                  <a:lnTo>
                    <a:pt x="296" y="41"/>
                  </a:lnTo>
                  <a:lnTo>
                    <a:pt x="295" y="41"/>
                  </a:lnTo>
                  <a:lnTo>
                    <a:pt x="293" y="41"/>
                  </a:lnTo>
                  <a:lnTo>
                    <a:pt x="290" y="42"/>
                  </a:lnTo>
                  <a:lnTo>
                    <a:pt x="281" y="42"/>
                  </a:lnTo>
                  <a:lnTo>
                    <a:pt x="276" y="43"/>
                  </a:lnTo>
                  <a:lnTo>
                    <a:pt x="273" y="43"/>
                  </a:lnTo>
                  <a:lnTo>
                    <a:pt x="271" y="43"/>
                  </a:lnTo>
                  <a:lnTo>
                    <a:pt x="266" y="43"/>
                  </a:lnTo>
                  <a:lnTo>
                    <a:pt x="258" y="44"/>
                  </a:lnTo>
                  <a:lnTo>
                    <a:pt x="243" y="45"/>
                  </a:lnTo>
                  <a:lnTo>
                    <a:pt x="227" y="47"/>
                  </a:lnTo>
                  <a:lnTo>
                    <a:pt x="225" y="47"/>
                  </a:lnTo>
                  <a:lnTo>
                    <a:pt x="225" y="45"/>
                  </a:lnTo>
                  <a:lnTo>
                    <a:pt x="212" y="23"/>
                  </a:lnTo>
                  <a:lnTo>
                    <a:pt x="211" y="20"/>
                  </a:lnTo>
                  <a:lnTo>
                    <a:pt x="198" y="21"/>
                  </a:lnTo>
                  <a:lnTo>
                    <a:pt x="191" y="23"/>
                  </a:lnTo>
                  <a:lnTo>
                    <a:pt x="171" y="25"/>
                  </a:lnTo>
                  <a:lnTo>
                    <a:pt x="149" y="29"/>
                  </a:lnTo>
                  <a:lnTo>
                    <a:pt x="134" y="30"/>
                  </a:lnTo>
                  <a:lnTo>
                    <a:pt x="127" y="31"/>
                  </a:lnTo>
                  <a:lnTo>
                    <a:pt x="120" y="32"/>
                  </a:lnTo>
                  <a:lnTo>
                    <a:pt x="116" y="32"/>
                  </a:lnTo>
                  <a:lnTo>
                    <a:pt x="115" y="32"/>
                  </a:lnTo>
                  <a:lnTo>
                    <a:pt x="110" y="33"/>
                  </a:lnTo>
                  <a:lnTo>
                    <a:pt x="99" y="35"/>
                  </a:lnTo>
                  <a:lnTo>
                    <a:pt x="98" y="35"/>
                  </a:lnTo>
                  <a:lnTo>
                    <a:pt x="86" y="36"/>
                  </a:lnTo>
                  <a:lnTo>
                    <a:pt x="84" y="36"/>
                  </a:lnTo>
                  <a:lnTo>
                    <a:pt x="74" y="37"/>
                  </a:lnTo>
                  <a:lnTo>
                    <a:pt x="73" y="37"/>
                  </a:lnTo>
                  <a:lnTo>
                    <a:pt x="72" y="37"/>
                  </a:lnTo>
                  <a:lnTo>
                    <a:pt x="66" y="38"/>
                  </a:lnTo>
                  <a:lnTo>
                    <a:pt x="49" y="39"/>
                  </a:lnTo>
                  <a:lnTo>
                    <a:pt x="37" y="41"/>
                  </a:lnTo>
                  <a:lnTo>
                    <a:pt x="36" y="41"/>
                  </a:lnTo>
                  <a:lnTo>
                    <a:pt x="30" y="42"/>
                  </a:lnTo>
                  <a:lnTo>
                    <a:pt x="27" y="42"/>
                  </a:lnTo>
                  <a:lnTo>
                    <a:pt x="0" y="44"/>
                  </a:lnTo>
                  <a:lnTo>
                    <a:pt x="0" y="60"/>
                  </a:lnTo>
                  <a:lnTo>
                    <a:pt x="20" y="79"/>
                  </a:lnTo>
                  <a:lnTo>
                    <a:pt x="18" y="91"/>
                  </a:lnTo>
                  <a:lnTo>
                    <a:pt x="24" y="96"/>
                  </a:lnTo>
                  <a:lnTo>
                    <a:pt x="12" y="114"/>
                  </a:lnTo>
                  <a:lnTo>
                    <a:pt x="25" y="110"/>
                  </a:lnTo>
                  <a:lnTo>
                    <a:pt x="67" y="98"/>
                  </a:lnTo>
                  <a:lnTo>
                    <a:pt x="72" y="97"/>
                  </a:lnTo>
                  <a:lnTo>
                    <a:pt x="96" y="95"/>
                  </a:lnTo>
                  <a:lnTo>
                    <a:pt x="104" y="93"/>
                  </a:lnTo>
                  <a:lnTo>
                    <a:pt x="105" y="95"/>
                  </a:lnTo>
                  <a:lnTo>
                    <a:pt x="107" y="95"/>
                  </a:lnTo>
                  <a:lnTo>
                    <a:pt x="139" y="101"/>
                  </a:lnTo>
                  <a:close/>
                </a:path>
              </a:pathLst>
            </a:custGeom>
            <a:grpFill/>
            <a:ln w="1651">
              <a:solidFill>
                <a:srgbClr val="000000"/>
              </a:solidFill>
              <a:prstDash val="solid"/>
              <a:round/>
              <a:headEnd/>
              <a:tailEnd/>
            </a:ln>
          </p:spPr>
          <p:txBody>
            <a:bodyPr/>
            <a:lstStyle/>
            <a:p>
              <a:endParaRPr lang="en-US"/>
            </a:p>
          </p:txBody>
        </p:sp>
        <p:sp>
          <p:nvSpPr>
            <p:cNvPr id="13" name="Freeform 128">
              <a:extLst>
                <a:ext uri="{FF2B5EF4-FFF2-40B4-BE49-F238E27FC236}">
                  <a16:creationId xmlns:a16="http://schemas.microsoft.com/office/drawing/2014/main" id="{3F46BC34-0A5D-4EE2-BCDF-F7025347B886}"/>
                </a:ext>
              </a:extLst>
            </p:cNvPr>
            <p:cNvSpPr>
              <a:spLocks/>
            </p:cNvSpPr>
            <p:nvPr/>
          </p:nvSpPr>
          <p:spPr bwMode="auto">
            <a:xfrm>
              <a:off x="5135563" y="3125391"/>
              <a:ext cx="1149350" cy="340519"/>
            </a:xfrm>
            <a:custGeom>
              <a:avLst/>
              <a:gdLst/>
              <a:ahLst/>
              <a:cxnLst>
                <a:cxn ang="0">
                  <a:pos x="62" y="83"/>
                </a:cxn>
                <a:cxn ang="0">
                  <a:pos x="52" y="96"/>
                </a:cxn>
                <a:cxn ang="0">
                  <a:pos x="43" y="116"/>
                </a:cxn>
                <a:cxn ang="0">
                  <a:pos x="44" y="143"/>
                </a:cxn>
                <a:cxn ang="0">
                  <a:pos x="20" y="179"/>
                </a:cxn>
                <a:cxn ang="0">
                  <a:pos x="11" y="198"/>
                </a:cxn>
                <a:cxn ang="0">
                  <a:pos x="12" y="222"/>
                </a:cxn>
                <a:cxn ang="0">
                  <a:pos x="46" y="233"/>
                </a:cxn>
                <a:cxn ang="0">
                  <a:pos x="74" y="231"/>
                </a:cxn>
                <a:cxn ang="0">
                  <a:pos x="94" y="228"/>
                </a:cxn>
                <a:cxn ang="0">
                  <a:pos x="108" y="227"/>
                </a:cxn>
                <a:cxn ang="0">
                  <a:pos x="133" y="225"/>
                </a:cxn>
                <a:cxn ang="0">
                  <a:pos x="164" y="222"/>
                </a:cxn>
                <a:cxn ang="0">
                  <a:pos x="204" y="218"/>
                </a:cxn>
                <a:cxn ang="0">
                  <a:pos x="240" y="214"/>
                </a:cxn>
                <a:cxn ang="0">
                  <a:pos x="270" y="212"/>
                </a:cxn>
                <a:cxn ang="0">
                  <a:pos x="311" y="207"/>
                </a:cxn>
                <a:cxn ang="0">
                  <a:pos x="347" y="203"/>
                </a:cxn>
                <a:cxn ang="0">
                  <a:pos x="376" y="200"/>
                </a:cxn>
                <a:cxn ang="0">
                  <a:pos x="394" y="197"/>
                </a:cxn>
                <a:cxn ang="0">
                  <a:pos x="427" y="192"/>
                </a:cxn>
                <a:cxn ang="0">
                  <a:pos x="442" y="191"/>
                </a:cxn>
                <a:cxn ang="0">
                  <a:pos x="464" y="186"/>
                </a:cxn>
                <a:cxn ang="0">
                  <a:pos x="479" y="160"/>
                </a:cxn>
                <a:cxn ang="0">
                  <a:pos x="486" y="138"/>
                </a:cxn>
                <a:cxn ang="0">
                  <a:pos x="508" y="124"/>
                </a:cxn>
                <a:cxn ang="0">
                  <a:pos x="538" y="106"/>
                </a:cxn>
                <a:cxn ang="0">
                  <a:pos x="562" y="86"/>
                </a:cxn>
                <a:cxn ang="0">
                  <a:pos x="581" y="65"/>
                </a:cxn>
                <a:cxn ang="0">
                  <a:pos x="590" y="71"/>
                </a:cxn>
                <a:cxn ang="0">
                  <a:pos x="607" y="54"/>
                </a:cxn>
                <a:cxn ang="0">
                  <a:pos x="622" y="54"/>
                </a:cxn>
                <a:cxn ang="0">
                  <a:pos x="631" y="35"/>
                </a:cxn>
                <a:cxn ang="0">
                  <a:pos x="644" y="11"/>
                </a:cxn>
                <a:cxn ang="0">
                  <a:pos x="632" y="3"/>
                </a:cxn>
                <a:cxn ang="0">
                  <a:pos x="606" y="9"/>
                </a:cxn>
                <a:cxn ang="0">
                  <a:pos x="592" y="11"/>
                </a:cxn>
                <a:cxn ang="0">
                  <a:pos x="570" y="14"/>
                </a:cxn>
                <a:cxn ang="0">
                  <a:pos x="524" y="21"/>
                </a:cxn>
                <a:cxn ang="0">
                  <a:pos x="496" y="24"/>
                </a:cxn>
                <a:cxn ang="0">
                  <a:pos x="474" y="29"/>
                </a:cxn>
                <a:cxn ang="0">
                  <a:pos x="451" y="32"/>
                </a:cxn>
                <a:cxn ang="0">
                  <a:pos x="427" y="34"/>
                </a:cxn>
                <a:cxn ang="0">
                  <a:pos x="394" y="36"/>
                </a:cxn>
                <a:cxn ang="0">
                  <a:pos x="370" y="39"/>
                </a:cxn>
                <a:cxn ang="0">
                  <a:pos x="344" y="42"/>
                </a:cxn>
                <a:cxn ang="0">
                  <a:pos x="318" y="45"/>
                </a:cxn>
                <a:cxn ang="0">
                  <a:pos x="294" y="46"/>
                </a:cxn>
                <a:cxn ang="0">
                  <a:pos x="274" y="48"/>
                </a:cxn>
                <a:cxn ang="0">
                  <a:pos x="258" y="50"/>
                </a:cxn>
                <a:cxn ang="0">
                  <a:pos x="232" y="53"/>
                </a:cxn>
                <a:cxn ang="0">
                  <a:pos x="205" y="57"/>
                </a:cxn>
                <a:cxn ang="0">
                  <a:pos x="175" y="60"/>
                </a:cxn>
                <a:cxn ang="0">
                  <a:pos x="160" y="63"/>
                </a:cxn>
                <a:cxn ang="0">
                  <a:pos x="128" y="77"/>
                </a:cxn>
                <a:cxn ang="0">
                  <a:pos x="107" y="80"/>
                </a:cxn>
              </a:cxnLst>
              <a:rect l="0" t="0" r="r" b="b"/>
              <a:pathLst>
                <a:path w="646" h="237">
                  <a:moveTo>
                    <a:pt x="102" y="80"/>
                  </a:moveTo>
                  <a:lnTo>
                    <a:pt x="91" y="81"/>
                  </a:lnTo>
                  <a:lnTo>
                    <a:pt x="66" y="82"/>
                  </a:lnTo>
                  <a:lnTo>
                    <a:pt x="62" y="83"/>
                  </a:lnTo>
                  <a:lnTo>
                    <a:pt x="58" y="84"/>
                  </a:lnTo>
                  <a:lnTo>
                    <a:pt x="52" y="84"/>
                  </a:lnTo>
                  <a:lnTo>
                    <a:pt x="48" y="86"/>
                  </a:lnTo>
                  <a:lnTo>
                    <a:pt x="52" y="96"/>
                  </a:lnTo>
                  <a:lnTo>
                    <a:pt x="49" y="101"/>
                  </a:lnTo>
                  <a:lnTo>
                    <a:pt x="50" y="110"/>
                  </a:lnTo>
                  <a:lnTo>
                    <a:pt x="37" y="110"/>
                  </a:lnTo>
                  <a:lnTo>
                    <a:pt x="43" y="116"/>
                  </a:lnTo>
                  <a:lnTo>
                    <a:pt x="47" y="122"/>
                  </a:lnTo>
                  <a:lnTo>
                    <a:pt x="44" y="124"/>
                  </a:lnTo>
                  <a:lnTo>
                    <a:pt x="37" y="135"/>
                  </a:lnTo>
                  <a:lnTo>
                    <a:pt x="44" y="143"/>
                  </a:lnTo>
                  <a:lnTo>
                    <a:pt x="36" y="144"/>
                  </a:lnTo>
                  <a:lnTo>
                    <a:pt x="28" y="160"/>
                  </a:lnTo>
                  <a:lnTo>
                    <a:pt x="26" y="180"/>
                  </a:lnTo>
                  <a:lnTo>
                    <a:pt x="20" y="179"/>
                  </a:lnTo>
                  <a:lnTo>
                    <a:pt x="17" y="185"/>
                  </a:lnTo>
                  <a:lnTo>
                    <a:pt x="10" y="192"/>
                  </a:lnTo>
                  <a:lnTo>
                    <a:pt x="7" y="197"/>
                  </a:lnTo>
                  <a:lnTo>
                    <a:pt x="11" y="198"/>
                  </a:lnTo>
                  <a:lnTo>
                    <a:pt x="11" y="195"/>
                  </a:lnTo>
                  <a:lnTo>
                    <a:pt x="14" y="200"/>
                  </a:lnTo>
                  <a:lnTo>
                    <a:pt x="17" y="222"/>
                  </a:lnTo>
                  <a:lnTo>
                    <a:pt x="12" y="222"/>
                  </a:lnTo>
                  <a:lnTo>
                    <a:pt x="0" y="237"/>
                  </a:lnTo>
                  <a:lnTo>
                    <a:pt x="24" y="234"/>
                  </a:lnTo>
                  <a:lnTo>
                    <a:pt x="36" y="233"/>
                  </a:lnTo>
                  <a:lnTo>
                    <a:pt x="46" y="233"/>
                  </a:lnTo>
                  <a:lnTo>
                    <a:pt x="52" y="232"/>
                  </a:lnTo>
                  <a:lnTo>
                    <a:pt x="60" y="232"/>
                  </a:lnTo>
                  <a:lnTo>
                    <a:pt x="67" y="231"/>
                  </a:lnTo>
                  <a:lnTo>
                    <a:pt x="74" y="231"/>
                  </a:lnTo>
                  <a:lnTo>
                    <a:pt x="79" y="230"/>
                  </a:lnTo>
                  <a:lnTo>
                    <a:pt x="83" y="230"/>
                  </a:lnTo>
                  <a:lnTo>
                    <a:pt x="86" y="230"/>
                  </a:lnTo>
                  <a:lnTo>
                    <a:pt x="94" y="228"/>
                  </a:lnTo>
                  <a:lnTo>
                    <a:pt x="97" y="228"/>
                  </a:lnTo>
                  <a:lnTo>
                    <a:pt x="101" y="228"/>
                  </a:lnTo>
                  <a:lnTo>
                    <a:pt x="102" y="228"/>
                  </a:lnTo>
                  <a:lnTo>
                    <a:pt x="108" y="227"/>
                  </a:lnTo>
                  <a:lnTo>
                    <a:pt x="115" y="227"/>
                  </a:lnTo>
                  <a:lnTo>
                    <a:pt x="119" y="226"/>
                  </a:lnTo>
                  <a:lnTo>
                    <a:pt x="126" y="226"/>
                  </a:lnTo>
                  <a:lnTo>
                    <a:pt x="133" y="225"/>
                  </a:lnTo>
                  <a:lnTo>
                    <a:pt x="150" y="224"/>
                  </a:lnTo>
                  <a:lnTo>
                    <a:pt x="151" y="224"/>
                  </a:lnTo>
                  <a:lnTo>
                    <a:pt x="161" y="222"/>
                  </a:lnTo>
                  <a:lnTo>
                    <a:pt x="164" y="222"/>
                  </a:lnTo>
                  <a:lnTo>
                    <a:pt x="164" y="221"/>
                  </a:lnTo>
                  <a:lnTo>
                    <a:pt x="181" y="220"/>
                  </a:lnTo>
                  <a:lnTo>
                    <a:pt x="187" y="219"/>
                  </a:lnTo>
                  <a:lnTo>
                    <a:pt x="204" y="218"/>
                  </a:lnTo>
                  <a:lnTo>
                    <a:pt x="210" y="216"/>
                  </a:lnTo>
                  <a:lnTo>
                    <a:pt x="228" y="215"/>
                  </a:lnTo>
                  <a:lnTo>
                    <a:pt x="238" y="214"/>
                  </a:lnTo>
                  <a:lnTo>
                    <a:pt x="240" y="214"/>
                  </a:lnTo>
                  <a:lnTo>
                    <a:pt x="241" y="214"/>
                  </a:lnTo>
                  <a:lnTo>
                    <a:pt x="263" y="212"/>
                  </a:lnTo>
                  <a:lnTo>
                    <a:pt x="269" y="212"/>
                  </a:lnTo>
                  <a:lnTo>
                    <a:pt x="270" y="212"/>
                  </a:lnTo>
                  <a:lnTo>
                    <a:pt x="274" y="210"/>
                  </a:lnTo>
                  <a:lnTo>
                    <a:pt x="296" y="209"/>
                  </a:lnTo>
                  <a:lnTo>
                    <a:pt x="306" y="208"/>
                  </a:lnTo>
                  <a:lnTo>
                    <a:pt x="311" y="207"/>
                  </a:lnTo>
                  <a:lnTo>
                    <a:pt x="314" y="207"/>
                  </a:lnTo>
                  <a:lnTo>
                    <a:pt x="330" y="204"/>
                  </a:lnTo>
                  <a:lnTo>
                    <a:pt x="344" y="203"/>
                  </a:lnTo>
                  <a:lnTo>
                    <a:pt x="347" y="203"/>
                  </a:lnTo>
                  <a:lnTo>
                    <a:pt x="364" y="201"/>
                  </a:lnTo>
                  <a:lnTo>
                    <a:pt x="366" y="201"/>
                  </a:lnTo>
                  <a:lnTo>
                    <a:pt x="374" y="200"/>
                  </a:lnTo>
                  <a:lnTo>
                    <a:pt x="376" y="200"/>
                  </a:lnTo>
                  <a:lnTo>
                    <a:pt x="384" y="198"/>
                  </a:lnTo>
                  <a:lnTo>
                    <a:pt x="389" y="198"/>
                  </a:lnTo>
                  <a:lnTo>
                    <a:pt x="392" y="197"/>
                  </a:lnTo>
                  <a:lnTo>
                    <a:pt x="394" y="197"/>
                  </a:lnTo>
                  <a:lnTo>
                    <a:pt x="414" y="195"/>
                  </a:lnTo>
                  <a:lnTo>
                    <a:pt x="419" y="194"/>
                  </a:lnTo>
                  <a:lnTo>
                    <a:pt x="425" y="194"/>
                  </a:lnTo>
                  <a:lnTo>
                    <a:pt x="427" y="192"/>
                  </a:lnTo>
                  <a:lnTo>
                    <a:pt x="430" y="192"/>
                  </a:lnTo>
                  <a:lnTo>
                    <a:pt x="432" y="192"/>
                  </a:lnTo>
                  <a:lnTo>
                    <a:pt x="436" y="192"/>
                  </a:lnTo>
                  <a:lnTo>
                    <a:pt x="442" y="191"/>
                  </a:lnTo>
                  <a:lnTo>
                    <a:pt x="452" y="190"/>
                  </a:lnTo>
                  <a:lnTo>
                    <a:pt x="461" y="189"/>
                  </a:lnTo>
                  <a:lnTo>
                    <a:pt x="464" y="188"/>
                  </a:lnTo>
                  <a:lnTo>
                    <a:pt x="464" y="186"/>
                  </a:lnTo>
                  <a:lnTo>
                    <a:pt x="464" y="174"/>
                  </a:lnTo>
                  <a:lnTo>
                    <a:pt x="464" y="166"/>
                  </a:lnTo>
                  <a:lnTo>
                    <a:pt x="467" y="161"/>
                  </a:lnTo>
                  <a:lnTo>
                    <a:pt x="479" y="160"/>
                  </a:lnTo>
                  <a:lnTo>
                    <a:pt x="484" y="155"/>
                  </a:lnTo>
                  <a:lnTo>
                    <a:pt x="484" y="147"/>
                  </a:lnTo>
                  <a:lnTo>
                    <a:pt x="484" y="142"/>
                  </a:lnTo>
                  <a:lnTo>
                    <a:pt x="486" y="138"/>
                  </a:lnTo>
                  <a:lnTo>
                    <a:pt x="487" y="138"/>
                  </a:lnTo>
                  <a:lnTo>
                    <a:pt x="492" y="131"/>
                  </a:lnTo>
                  <a:lnTo>
                    <a:pt x="502" y="126"/>
                  </a:lnTo>
                  <a:lnTo>
                    <a:pt x="508" y="124"/>
                  </a:lnTo>
                  <a:lnTo>
                    <a:pt x="510" y="124"/>
                  </a:lnTo>
                  <a:lnTo>
                    <a:pt x="521" y="123"/>
                  </a:lnTo>
                  <a:lnTo>
                    <a:pt x="538" y="107"/>
                  </a:lnTo>
                  <a:lnTo>
                    <a:pt x="538" y="106"/>
                  </a:lnTo>
                  <a:lnTo>
                    <a:pt x="546" y="99"/>
                  </a:lnTo>
                  <a:lnTo>
                    <a:pt x="556" y="98"/>
                  </a:lnTo>
                  <a:lnTo>
                    <a:pt x="558" y="95"/>
                  </a:lnTo>
                  <a:lnTo>
                    <a:pt x="562" y="86"/>
                  </a:lnTo>
                  <a:lnTo>
                    <a:pt x="562" y="84"/>
                  </a:lnTo>
                  <a:lnTo>
                    <a:pt x="562" y="80"/>
                  </a:lnTo>
                  <a:lnTo>
                    <a:pt x="570" y="72"/>
                  </a:lnTo>
                  <a:lnTo>
                    <a:pt x="581" y="65"/>
                  </a:lnTo>
                  <a:lnTo>
                    <a:pt x="582" y="66"/>
                  </a:lnTo>
                  <a:lnTo>
                    <a:pt x="582" y="71"/>
                  </a:lnTo>
                  <a:lnTo>
                    <a:pt x="590" y="72"/>
                  </a:lnTo>
                  <a:lnTo>
                    <a:pt x="590" y="71"/>
                  </a:lnTo>
                  <a:lnTo>
                    <a:pt x="594" y="69"/>
                  </a:lnTo>
                  <a:lnTo>
                    <a:pt x="596" y="62"/>
                  </a:lnTo>
                  <a:lnTo>
                    <a:pt x="599" y="58"/>
                  </a:lnTo>
                  <a:lnTo>
                    <a:pt x="607" y="54"/>
                  </a:lnTo>
                  <a:lnTo>
                    <a:pt x="610" y="51"/>
                  </a:lnTo>
                  <a:lnTo>
                    <a:pt x="617" y="53"/>
                  </a:lnTo>
                  <a:lnTo>
                    <a:pt x="618" y="56"/>
                  </a:lnTo>
                  <a:lnTo>
                    <a:pt x="622" y="54"/>
                  </a:lnTo>
                  <a:lnTo>
                    <a:pt x="623" y="52"/>
                  </a:lnTo>
                  <a:lnTo>
                    <a:pt x="625" y="52"/>
                  </a:lnTo>
                  <a:lnTo>
                    <a:pt x="630" y="38"/>
                  </a:lnTo>
                  <a:lnTo>
                    <a:pt x="631" y="35"/>
                  </a:lnTo>
                  <a:lnTo>
                    <a:pt x="634" y="32"/>
                  </a:lnTo>
                  <a:lnTo>
                    <a:pt x="642" y="28"/>
                  </a:lnTo>
                  <a:lnTo>
                    <a:pt x="643" y="22"/>
                  </a:lnTo>
                  <a:lnTo>
                    <a:pt x="644" y="11"/>
                  </a:lnTo>
                  <a:lnTo>
                    <a:pt x="644" y="3"/>
                  </a:lnTo>
                  <a:lnTo>
                    <a:pt x="646" y="0"/>
                  </a:lnTo>
                  <a:lnTo>
                    <a:pt x="638" y="2"/>
                  </a:lnTo>
                  <a:lnTo>
                    <a:pt x="632" y="3"/>
                  </a:lnTo>
                  <a:lnTo>
                    <a:pt x="625" y="3"/>
                  </a:lnTo>
                  <a:lnTo>
                    <a:pt x="625" y="5"/>
                  </a:lnTo>
                  <a:lnTo>
                    <a:pt x="608" y="8"/>
                  </a:lnTo>
                  <a:lnTo>
                    <a:pt x="606" y="9"/>
                  </a:lnTo>
                  <a:lnTo>
                    <a:pt x="604" y="9"/>
                  </a:lnTo>
                  <a:lnTo>
                    <a:pt x="601" y="9"/>
                  </a:lnTo>
                  <a:lnTo>
                    <a:pt x="598" y="10"/>
                  </a:lnTo>
                  <a:lnTo>
                    <a:pt x="592" y="11"/>
                  </a:lnTo>
                  <a:lnTo>
                    <a:pt x="582" y="12"/>
                  </a:lnTo>
                  <a:lnTo>
                    <a:pt x="574" y="14"/>
                  </a:lnTo>
                  <a:lnTo>
                    <a:pt x="572" y="14"/>
                  </a:lnTo>
                  <a:lnTo>
                    <a:pt x="570" y="14"/>
                  </a:lnTo>
                  <a:lnTo>
                    <a:pt x="557" y="16"/>
                  </a:lnTo>
                  <a:lnTo>
                    <a:pt x="553" y="16"/>
                  </a:lnTo>
                  <a:lnTo>
                    <a:pt x="545" y="17"/>
                  </a:lnTo>
                  <a:lnTo>
                    <a:pt x="524" y="21"/>
                  </a:lnTo>
                  <a:lnTo>
                    <a:pt x="523" y="21"/>
                  </a:lnTo>
                  <a:lnTo>
                    <a:pt x="509" y="23"/>
                  </a:lnTo>
                  <a:lnTo>
                    <a:pt x="497" y="24"/>
                  </a:lnTo>
                  <a:lnTo>
                    <a:pt x="496" y="24"/>
                  </a:lnTo>
                  <a:lnTo>
                    <a:pt x="493" y="24"/>
                  </a:lnTo>
                  <a:lnTo>
                    <a:pt x="492" y="27"/>
                  </a:lnTo>
                  <a:lnTo>
                    <a:pt x="485" y="28"/>
                  </a:lnTo>
                  <a:lnTo>
                    <a:pt x="474" y="29"/>
                  </a:lnTo>
                  <a:lnTo>
                    <a:pt x="468" y="29"/>
                  </a:lnTo>
                  <a:lnTo>
                    <a:pt x="462" y="30"/>
                  </a:lnTo>
                  <a:lnTo>
                    <a:pt x="452" y="32"/>
                  </a:lnTo>
                  <a:lnTo>
                    <a:pt x="451" y="32"/>
                  </a:lnTo>
                  <a:lnTo>
                    <a:pt x="450" y="32"/>
                  </a:lnTo>
                  <a:lnTo>
                    <a:pt x="449" y="32"/>
                  </a:lnTo>
                  <a:lnTo>
                    <a:pt x="434" y="33"/>
                  </a:lnTo>
                  <a:lnTo>
                    <a:pt x="427" y="34"/>
                  </a:lnTo>
                  <a:lnTo>
                    <a:pt x="409" y="36"/>
                  </a:lnTo>
                  <a:lnTo>
                    <a:pt x="402" y="36"/>
                  </a:lnTo>
                  <a:lnTo>
                    <a:pt x="396" y="36"/>
                  </a:lnTo>
                  <a:lnTo>
                    <a:pt x="394" y="36"/>
                  </a:lnTo>
                  <a:lnTo>
                    <a:pt x="392" y="36"/>
                  </a:lnTo>
                  <a:lnTo>
                    <a:pt x="383" y="38"/>
                  </a:lnTo>
                  <a:lnTo>
                    <a:pt x="371" y="39"/>
                  </a:lnTo>
                  <a:lnTo>
                    <a:pt x="370" y="39"/>
                  </a:lnTo>
                  <a:lnTo>
                    <a:pt x="367" y="39"/>
                  </a:lnTo>
                  <a:lnTo>
                    <a:pt x="359" y="41"/>
                  </a:lnTo>
                  <a:lnTo>
                    <a:pt x="354" y="41"/>
                  </a:lnTo>
                  <a:lnTo>
                    <a:pt x="344" y="42"/>
                  </a:lnTo>
                  <a:lnTo>
                    <a:pt x="332" y="44"/>
                  </a:lnTo>
                  <a:lnTo>
                    <a:pt x="329" y="44"/>
                  </a:lnTo>
                  <a:lnTo>
                    <a:pt x="324" y="45"/>
                  </a:lnTo>
                  <a:lnTo>
                    <a:pt x="318" y="45"/>
                  </a:lnTo>
                  <a:lnTo>
                    <a:pt x="316" y="45"/>
                  </a:lnTo>
                  <a:lnTo>
                    <a:pt x="306" y="46"/>
                  </a:lnTo>
                  <a:lnTo>
                    <a:pt x="300" y="46"/>
                  </a:lnTo>
                  <a:lnTo>
                    <a:pt x="294" y="46"/>
                  </a:lnTo>
                  <a:lnTo>
                    <a:pt x="290" y="46"/>
                  </a:lnTo>
                  <a:lnTo>
                    <a:pt x="284" y="46"/>
                  </a:lnTo>
                  <a:lnTo>
                    <a:pt x="278" y="47"/>
                  </a:lnTo>
                  <a:lnTo>
                    <a:pt x="274" y="48"/>
                  </a:lnTo>
                  <a:lnTo>
                    <a:pt x="274" y="50"/>
                  </a:lnTo>
                  <a:lnTo>
                    <a:pt x="271" y="48"/>
                  </a:lnTo>
                  <a:lnTo>
                    <a:pt x="263" y="50"/>
                  </a:lnTo>
                  <a:lnTo>
                    <a:pt x="258" y="50"/>
                  </a:lnTo>
                  <a:lnTo>
                    <a:pt x="252" y="51"/>
                  </a:lnTo>
                  <a:lnTo>
                    <a:pt x="250" y="51"/>
                  </a:lnTo>
                  <a:lnTo>
                    <a:pt x="235" y="53"/>
                  </a:lnTo>
                  <a:lnTo>
                    <a:pt x="232" y="53"/>
                  </a:lnTo>
                  <a:lnTo>
                    <a:pt x="230" y="53"/>
                  </a:lnTo>
                  <a:lnTo>
                    <a:pt x="221" y="54"/>
                  </a:lnTo>
                  <a:lnTo>
                    <a:pt x="215" y="56"/>
                  </a:lnTo>
                  <a:lnTo>
                    <a:pt x="205" y="57"/>
                  </a:lnTo>
                  <a:lnTo>
                    <a:pt x="198" y="57"/>
                  </a:lnTo>
                  <a:lnTo>
                    <a:pt x="191" y="58"/>
                  </a:lnTo>
                  <a:lnTo>
                    <a:pt x="187" y="58"/>
                  </a:lnTo>
                  <a:lnTo>
                    <a:pt x="175" y="60"/>
                  </a:lnTo>
                  <a:lnTo>
                    <a:pt x="175" y="57"/>
                  </a:lnTo>
                  <a:lnTo>
                    <a:pt x="158" y="57"/>
                  </a:lnTo>
                  <a:lnTo>
                    <a:pt x="158" y="59"/>
                  </a:lnTo>
                  <a:lnTo>
                    <a:pt x="160" y="63"/>
                  </a:lnTo>
                  <a:lnTo>
                    <a:pt x="161" y="75"/>
                  </a:lnTo>
                  <a:lnTo>
                    <a:pt x="144" y="76"/>
                  </a:lnTo>
                  <a:lnTo>
                    <a:pt x="137" y="77"/>
                  </a:lnTo>
                  <a:lnTo>
                    <a:pt x="128" y="77"/>
                  </a:lnTo>
                  <a:lnTo>
                    <a:pt x="127" y="77"/>
                  </a:lnTo>
                  <a:lnTo>
                    <a:pt x="126" y="77"/>
                  </a:lnTo>
                  <a:lnTo>
                    <a:pt x="124" y="78"/>
                  </a:lnTo>
                  <a:lnTo>
                    <a:pt x="107" y="80"/>
                  </a:lnTo>
                  <a:lnTo>
                    <a:pt x="103" y="80"/>
                  </a:lnTo>
                  <a:lnTo>
                    <a:pt x="102" y="80"/>
                  </a:lnTo>
                  <a:close/>
                </a:path>
              </a:pathLst>
            </a:custGeom>
            <a:grpFill/>
            <a:ln w="1651">
              <a:solidFill>
                <a:srgbClr val="000000"/>
              </a:solidFill>
              <a:prstDash val="solid"/>
              <a:round/>
              <a:headEnd/>
              <a:tailEnd/>
            </a:ln>
          </p:spPr>
          <p:txBody>
            <a:bodyPr/>
            <a:lstStyle/>
            <a:p>
              <a:endParaRPr lang="en-US"/>
            </a:p>
          </p:txBody>
        </p:sp>
        <p:sp>
          <p:nvSpPr>
            <p:cNvPr id="14" name="Freeform 129">
              <a:extLst>
                <a:ext uri="{FF2B5EF4-FFF2-40B4-BE49-F238E27FC236}">
                  <a16:creationId xmlns:a16="http://schemas.microsoft.com/office/drawing/2014/main" id="{1F3E415D-7836-4D93-832E-EB1284794C2A}"/>
                </a:ext>
              </a:extLst>
            </p:cNvPr>
            <p:cNvSpPr>
              <a:spLocks/>
            </p:cNvSpPr>
            <p:nvPr/>
          </p:nvSpPr>
          <p:spPr bwMode="auto">
            <a:xfrm>
              <a:off x="5786438" y="3376612"/>
              <a:ext cx="739775" cy="627460"/>
            </a:xfrm>
            <a:custGeom>
              <a:avLst/>
              <a:gdLst/>
              <a:ahLst/>
              <a:cxnLst>
                <a:cxn ang="0">
                  <a:pos x="70" y="19"/>
                </a:cxn>
                <a:cxn ang="0">
                  <a:pos x="98" y="15"/>
                </a:cxn>
                <a:cxn ang="0">
                  <a:pos x="124" y="11"/>
                </a:cxn>
                <a:cxn ang="0">
                  <a:pos x="158" y="6"/>
                </a:cxn>
                <a:cxn ang="0">
                  <a:pos x="187" y="1"/>
                </a:cxn>
                <a:cxn ang="0">
                  <a:pos x="178" y="30"/>
                </a:cxn>
                <a:cxn ang="0">
                  <a:pos x="199" y="45"/>
                </a:cxn>
                <a:cxn ang="0">
                  <a:pos x="209" y="49"/>
                </a:cxn>
                <a:cxn ang="0">
                  <a:pos x="230" y="66"/>
                </a:cxn>
                <a:cxn ang="0">
                  <a:pos x="244" y="85"/>
                </a:cxn>
                <a:cxn ang="0">
                  <a:pos x="266" y="103"/>
                </a:cxn>
                <a:cxn ang="0">
                  <a:pos x="290" y="125"/>
                </a:cxn>
                <a:cxn ang="0">
                  <a:pos x="310" y="143"/>
                </a:cxn>
                <a:cxn ang="0">
                  <a:pos x="326" y="163"/>
                </a:cxn>
                <a:cxn ang="0">
                  <a:pos x="349" y="173"/>
                </a:cxn>
                <a:cxn ang="0">
                  <a:pos x="364" y="211"/>
                </a:cxn>
                <a:cxn ang="0">
                  <a:pos x="389" y="241"/>
                </a:cxn>
                <a:cxn ang="0">
                  <a:pos x="412" y="257"/>
                </a:cxn>
                <a:cxn ang="0">
                  <a:pos x="401" y="276"/>
                </a:cxn>
                <a:cxn ang="0">
                  <a:pos x="395" y="292"/>
                </a:cxn>
                <a:cxn ang="0">
                  <a:pos x="397" y="309"/>
                </a:cxn>
                <a:cxn ang="0">
                  <a:pos x="398" y="312"/>
                </a:cxn>
                <a:cxn ang="0">
                  <a:pos x="395" y="337"/>
                </a:cxn>
                <a:cxn ang="0">
                  <a:pos x="385" y="364"/>
                </a:cxn>
                <a:cxn ang="0">
                  <a:pos x="365" y="394"/>
                </a:cxn>
                <a:cxn ang="0">
                  <a:pos x="346" y="421"/>
                </a:cxn>
                <a:cxn ang="0">
                  <a:pos x="329" y="418"/>
                </a:cxn>
                <a:cxn ang="0">
                  <a:pos x="308" y="419"/>
                </a:cxn>
                <a:cxn ang="0">
                  <a:pos x="289" y="420"/>
                </a:cxn>
                <a:cxn ang="0">
                  <a:pos x="248" y="424"/>
                </a:cxn>
                <a:cxn ang="0">
                  <a:pos x="235" y="425"/>
                </a:cxn>
                <a:cxn ang="0">
                  <a:pos x="211" y="426"/>
                </a:cxn>
                <a:cxn ang="0">
                  <a:pos x="186" y="429"/>
                </a:cxn>
                <a:cxn ang="0">
                  <a:pos x="175" y="430"/>
                </a:cxn>
                <a:cxn ang="0">
                  <a:pos x="156" y="431"/>
                </a:cxn>
                <a:cxn ang="0">
                  <a:pos x="112" y="435"/>
                </a:cxn>
                <a:cxn ang="0">
                  <a:pos x="96" y="408"/>
                </a:cxn>
                <a:cxn ang="0">
                  <a:pos x="84" y="385"/>
                </a:cxn>
                <a:cxn ang="0">
                  <a:pos x="86" y="359"/>
                </a:cxn>
                <a:cxn ang="0">
                  <a:pos x="77" y="335"/>
                </a:cxn>
                <a:cxn ang="0">
                  <a:pos x="78" y="313"/>
                </a:cxn>
                <a:cxn ang="0">
                  <a:pos x="82" y="293"/>
                </a:cxn>
                <a:cxn ang="0">
                  <a:pos x="82" y="275"/>
                </a:cxn>
                <a:cxn ang="0">
                  <a:pos x="70" y="253"/>
                </a:cxn>
                <a:cxn ang="0">
                  <a:pos x="64" y="238"/>
                </a:cxn>
                <a:cxn ang="0">
                  <a:pos x="52" y="207"/>
                </a:cxn>
                <a:cxn ang="0">
                  <a:pos x="44" y="181"/>
                </a:cxn>
                <a:cxn ang="0">
                  <a:pos x="37" y="157"/>
                </a:cxn>
                <a:cxn ang="0">
                  <a:pos x="30" y="131"/>
                </a:cxn>
                <a:cxn ang="0">
                  <a:pos x="25" y="114"/>
                </a:cxn>
                <a:cxn ang="0">
                  <a:pos x="16" y="83"/>
                </a:cxn>
                <a:cxn ang="0">
                  <a:pos x="10" y="63"/>
                </a:cxn>
                <a:cxn ang="0">
                  <a:pos x="2" y="39"/>
                </a:cxn>
                <a:cxn ang="0">
                  <a:pos x="18" y="25"/>
                </a:cxn>
                <a:cxn ang="0">
                  <a:pos x="48" y="22"/>
                </a:cxn>
              </a:cxnLst>
              <a:rect l="0" t="0" r="r" b="b"/>
              <a:pathLst>
                <a:path w="416" h="436">
                  <a:moveTo>
                    <a:pt x="61" y="19"/>
                  </a:moveTo>
                  <a:lnTo>
                    <a:pt x="64" y="19"/>
                  </a:lnTo>
                  <a:lnTo>
                    <a:pt x="66" y="19"/>
                  </a:lnTo>
                  <a:lnTo>
                    <a:pt x="70" y="19"/>
                  </a:lnTo>
                  <a:lnTo>
                    <a:pt x="76" y="18"/>
                  </a:lnTo>
                  <a:lnTo>
                    <a:pt x="86" y="17"/>
                  </a:lnTo>
                  <a:lnTo>
                    <a:pt x="95" y="16"/>
                  </a:lnTo>
                  <a:lnTo>
                    <a:pt x="98" y="15"/>
                  </a:lnTo>
                  <a:lnTo>
                    <a:pt x="104" y="15"/>
                  </a:lnTo>
                  <a:lnTo>
                    <a:pt x="114" y="13"/>
                  </a:lnTo>
                  <a:lnTo>
                    <a:pt x="114" y="12"/>
                  </a:lnTo>
                  <a:lnTo>
                    <a:pt x="124" y="11"/>
                  </a:lnTo>
                  <a:lnTo>
                    <a:pt x="127" y="11"/>
                  </a:lnTo>
                  <a:lnTo>
                    <a:pt x="128" y="11"/>
                  </a:lnTo>
                  <a:lnTo>
                    <a:pt x="154" y="7"/>
                  </a:lnTo>
                  <a:lnTo>
                    <a:pt x="158" y="6"/>
                  </a:lnTo>
                  <a:lnTo>
                    <a:pt x="162" y="5"/>
                  </a:lnTo>
                  <a:lnTo>
                    <a:pt x="163" y="5"/>
                  </a:lnTo>
                  <a:lnTo>
                    <a:pt x="176" y="3"/>
                  </a:lnTo>
                  <a:lnTo>
                    <a:pt x="187" y="1"/>
                  </a:lnTo>
                  <a:lnTo>
                    <a:pt x="193" y="0"/>
                  </a:lnTo>
                  <a:lnTo>
                    <a:pt x="192" y="6"/>
                  </a:lnTo>
                  <a:lnTo>
                    <a:pt x="184" y="16"/>
                  </a:lnTo>
                  <a:lnTo>
                    <a:pt x="178" y="30"/>
                  </a:lnTo>
                  <a:lnTo>
                    <a:pt x="179" y="34"/>
                  </a:lnTo>
                  <a:lnTo>
                    <a:pt x="187" y="39"/>
                  </a:lnTo>
                  <a:lnTo>
                    <a:pt x="198" y="43"/>
                  </a:lnTo>
                  <a:lnTo>
                    <a:pt x="199" y="45"/>
                  </a:lnTo>
                  <a:lnTo>
                    <a:pt x="204" y="48"/>
                  </a:lnTo>
                  <a:lnTo>
                    <a:pt x="205" y="49"/>
                  </a:lnTo>
                  <a:lnTo>
                    <a:pt x="209" y="51"/>
                  </a:lnTo>
                  <a:lnTo>
                    <a:pt x="209" y="49"/>
                  </a:lnTo>
                  <a:lnTo>
                    <a:pt x="218" y="49"/>
                  </a:lnTo>
                  <a:lnTo>
                    <a:pt x="223" y="58"/>
                  </a:lnTo>
                  <a:lnTo>
                    <a:pt x="229" y="65"/>
                  </a:lnTo>
                  <a:lnTo>
                    <a:pt x="230" y="66"/>
                  </a:lnTo>
                  <a:lnTo>
                    <a:pt x="232" y="69"/>
                  </a:lnTo>
                  <a:lnTo>
                    <a:pt x="233" y="72"/>
                  </a:lnTo>
                  <a:lnTo>
                    <a:pt x="239" y="79"/>
                  </a:lnTo>
                  <a:lnTo>
                    <a:pt x="244" y="85"/>
                  </a:lnTo>
                  <a:lnTo>
                    <a:pt x="247" y="90"/>
                  </a:lnTo>
                  <a:lnTo>
                    <a:pt x="247" y="91"/>
                  </a:lnTo>
                  <a:lnTo>
                    <a:pt x="250" y="95"/>
                  </a:lnTo>
                  <a:lnTo>
                    <a:pt x="266" y="103"/>
                  </a:lnTo>
                  <a:lnTo>
                    <a:pt x="277" y="111"/>
                  </a:lnTo>
                  <a:lnTo>
                    <a:pt x="281" y="117"/>
                  </a:lnTo>
                  <a:lnTo>
                    <a:pt x="284" y="123"/>
                  </a:lnTo>
                  <a:lnTo>
                    <a:pt x="290" y="125"/>
                  </a:lnTo>
                  <a:lnTo>
                    <a:pt x="290" y="124"/>
                  </a:lnTo>
                  <a:lnTo>
                    <a:pt x="298" y="127"/>
                  </a:lnTo>
                  <a:lnTo>
                    <a:pt x="299" y="129"/>
                  </a:lnTo>
                  <a:lnTo>
                    <a:pt x="310" y="143"/>
                  </a:lnTo>
                  <a:lnTo>
                    <a:pt x="314" y="149"/>
                  </a:lnTo>
                  <a:lnTo>
                    <a:pt x="317" y="155"/>
                  </a:lnTo>
                  <a:lnTo>
                    <a:pt x="325" y="159"/>
                  </a:lnTo>
                  <a:lnTo>
                    <a:pt x="326" y="163"/>
                  </a:lnTo>
                  <a:lnTo>
                    <a:pt x="329" y="165"/>
                  </a:lnTo>
                  <a:lnTo>
                    <a:pt x="338" y="166"/>
                  </a:lnTo>
                  <a:lnTo>
                    <a:pt x="344" y="171"/>
                  </a:lnTo>
                  <a:lnTo>
                    <a:pt x="349" y="173"/>
                  </a:lnTo>
                  <a:lnTo>
                    <a:pt x="349" y="180"/>
                  </a:lnTo>
                  <a:lnTo>
                    <a:pt x="360" y="197"/>
                  </a:lnTo>
                  <a:lnTo>
                    <a:pt x="361" y="209"/>
                  </a:lnTo>
                  <a:lnTo>
                    <a:pt x="364" y="211"/>
                  </a:lnTo>
                  <a:lnTo>
                    <a:pt x="365" y="211"/>
                  </a:lnTo>
                  <a:lnTo>
                    <a:pt x="373" y="214"/>
                  </a:lnTo>
                  <a:lnTo>
                    <a:pt x="389" y="235"/>
                  </a:lnTo>
                  <a:lnTo>
                    <a:pt x="389" y="241"/>
                  </a:lnTo>
                  <a:lnTo>
                    <a:pt x="389" y="244"/>
                  </a:lnTo>
                  <a:lnTo>
                    <a:pt x="392" y="253"/>
                  </a:lnTo>
                  <a:lnTo>
                    <a:pt x="402" y="255"/>
                  </a:lnTo>
                  <a:lnTo>
                    <a:pt x="412" y="257"/>
                  </a:lnTo>
                  <a:lnTo>
                    <a:pt x="415" y="258"/>
                  </a:lnTo>
                  <a:lnTo>
                    <a:pt x="416" y="262"/>
                  </a:lnTo>
                  <a:lnTo>
                    <a:pt x="407" y="277"/>
                  </a:lnTo>
                  <a:lnTo>
                    <a:pt x="401" y="276"/>
                  </a:lnTo>
                  <a:lnTo>
                    <a:pt x="404" y="282"/>
                  </a:lnTo>
                  <a:lnTo>
                    <a:pt x="398" y="292"/>
                  </a:lnTo>
                  <a:lnTo>
                    <a:pt x="396" y="292"/>
                  </a:lnTo>
                  <a:lnTo>
                    <a:pt x="395" y="292"/>
                  </a:lnTo>
                  <a:lnTo>
                    <a:pt x="394" y="293"/>
                  </a:lnTo>
                  <a:lnTo>
                    <a:pt x="398" y="294"/>
                  </a:lnTo>
                  <a:lnTo>
                    <a:pt x="400" y="301"/>
                  </a:lnTo>
                  <a:lnTo>
                    <a:pt x="397" y="309"/>
                  </a:lnTo>
                  <a:lnTo>
                    <a:pt x="396" y="307"/>
                  </a:lnTo>
                  <a:lnTo>
                    <a:pt x="391" y="310"/>
                  </a:lnTo>
                  <a:lnTo>
                    <a:pt x="391" y="312"/>
                  </a:lnTo>
                  <a:lnTo>
                    <a:pt x="398" y="312"/>
                  </a:lnTo>
                  <a:lnTo>
                    <a:pt x="392" y="327"/>
                  </a:lnTo>
                  <a:lnTo>
                    <a:pt x="390" y="328"/>
                  </a:lnTo>
                  <a:lnTo>
                    <a:pt x="394" y="335"/>
                  </a:lnTo>
                  <a:lnTo>
                    <a:pt x="395" y="337"/>
                  </a:lnTo>
                  <a:lnTo>
                    <a:pt x="388" y="351"/>
                  </a:lnTo>
                  <a:lnTo>
                    <a:pt x="383" y="354"/>
                  </a:lnTo>
                  <a:lnTo>
                    <a:pt x="385" y="354"/>
                  </a:lnTo>
                  <a:lnTo>
                    <a:pt x="385" y="364"/>
                  </a:lnTo>
                  <a:lnTo>
                    <a:pt x="383" y="366"/>
                  </a:lnTo>
                  <a:lnTo>
                    <a:pt x="388" y="367"/>
                  </a:lnTo>
                  <a:lnTo>
                    <a:pt x="389" y="394"/>
                  </a:lnTo>
                  <a:lnTo>
                    <a:pt x="365" y="394"/>
                  </a:lnTo>
                  <a:lnTo>
                    <a:pt x="353" y="390"/>
                  </a:lnTo>
                  <a:lnTo>
                    <a:pt x="350" y="388"/>
                  </a:lnTo>
                  <a:lnTo>
                    <a:pt x="340" y="397"/>
                  </a:lnTo>
                  <a:lnTo>
                    <a:pt x="346" y="421"/>
                  </a:lnTo>
                  <a:lnTo>
                    <a:pt x="346" y="435"/>
                  </a:lnTo>
                  <a:lnTo>
                    <a:pt x="334" y="436"/>
                  </a:lnTo>
                  <a:lnTo>
                    <a:pt x="330" y="424"/>
                  </a:lnTo>
                  <a:lnTo>
                    <a:pt x="329" y="418"/>
                  </a:lnTo>
                  <a:lnTo>
                    <a:pt x="325" y="418"/>
                  </a:lnTo>
                  <a:lnTo>
                    <a:pt x="316" y="418"/>
                  </a:lnTo>
                  <a:lnTo>
                    <a:pt x="312" y="419"/>
                  </a:lnTo>
                  <a:lnTo>
                    <a:pt x="308" y="419"/>
                  </a:lnTo>
                  <a:lnTo>
                    <a:pt x="305" y="419"/>
                  </a:lnTo>
                  <a:lnTo>
                    <a:pt x="299" y="420"/>
                  </a:lnTo>
                  <a:lnTo>
                    <a:pt x="292" y="420"/>
                  </a:lnTo>
                  <a:lnTo>
                    <a:pt x="289" y="420"/>
                  </a:lnTo>
                  <a:lnTo>
                    <a:pt x="284" y="421"/>
                  </a:lnTo>
                  <a:lnTo>
                    <a:pt x="275" y="421"/>
                  </a:lnTo>
                  <a:lnTo>
                    <a:pt x="253" y="424"/>
                  </a:lnTo>
                  <a:lnTo>
                    <a:pt x="248" y="424"/>
                  </a:lnTo>
                  <a:lnTo>
                    <a:pt x="244" y="424"/>
                  </a:lnTo>
                  <a:lnTo>
                    <a:pt x="239" y="425"/>
                  </a:lnTo>
                  <a:lnTo>
                    <a:pt x="236" y="425"/>
                  </a:lnTo>
                  <a:lnTo>
                    <a:pt x="235" y="425"/>
                  </a:lnTo>
                  <a:lnTo>
                    <a:pt x="232" y="425"/>
                  </a:lnTo>
                  <a:lnTo>
                    <a:pt x="223" y="426"/>
                  </a:lnTo>
                  <a:lnTo>
                    <a:pt x="214" y="426"/>
                  </a:lnTo>
                  <a:lnTo>
                    <a:pt x="211" y="426"/>
                  </a:lnTo>
                  <a:lnTo>
                    <a:pt x="208" y="426"/>
                  </a:lnTo>
                  <a:lnTo>
                    <a:pt x="203" y="427"/>
                  </a:lnTo>
                  <a:lnTo>
                    <a:pt x="192" y="429"/>
                  </a:lnTo>
                  <a:lnTo>
                    <a:pt x="186" y="429"/>
                  </a:lnTo>
                  <a:lnTo>
                    <a:pt x="181" y="429"/>
                  </a:lnTo>
                  <a:lnTo>
                    <a:pt x="180" y="429"/>
                  </a:lnTo>
                  <a:lnTo>
                    <a:pt x="178" y="429"/>
                  </a:lnTo>
                  <a:lnTo>
                    <a:pt x="175" y="430"/>
                  </a:lnTo>
                  <a:lnTo>
                    <a:pt x="166" y="430"/>
                  </a:lnTo>
                  <a:lnTo>
                    <a:pt x="161" y="431"/>
                  </a:lnTo>
                  <a:lnTo>
                    <a:pt x="158" y="431"/>
                  </a:lnTo>
                  <a:lnTo>
                    <a:pt x="156" y="431"/>
                  </a:lnTo>
                  <a:lnTo>
                    <a:pt x="151" y="431"/>
                  </a:lnTo>
                  <a:lnTo>
                    <a:pt x="143" y="432"/>
                  </a:lnTo>
                  <a:lnTo>
                    <a:pt x="128" y="433"/>
                  </a:lnTo>
                  <a:lnTo>
                    <a:pt x="112" y="435"/>
                  </a:lnTo>
                  <a:lnTo>
                    <a:pt x="110" y="435"/>
                  </a:lnTo>
                  <a:lnTo>
                    <a:pt x="110" y="433"/>
                  </a:lnTo>
                  <a:lnTo>
                    <a:pt x="97" y="411"/>
                  </a:lnTo>
                  <a:lnTo>
                    <a:pt x="96" y="408"/>
                  </a:lnTo>
                  <a:lnTo>
                    <a:pt x="96" y="407"/>
                  </a:lnTo>
                  <a:lnTo>
                    <a:pt x="94" y="401"/>
                  </a:lnTo>
                  <a:lnTo>
                    <a:pt x="90" y="396"/>
                  </a:lnTo>
                  <a:lnTo>
                    <a:pt x="84" y="385"/>
                  </a:lnTo>
                  <a:lnTo>
                    <a:pt x="85" y="379"/>
                  </a:lnTo>
                  <a:lnTo>
                    <a:pt x="85" y="372"/>
                  </a:lnTo>
                  <a:lnTo>
                    <a:pt x="85" y="360"/>
                  </a:lnTo>
                  <a:lnTo>
                    <a:pt x="86" y="359"/>
                  </a:lnTo>
                  <a:lnTo>
                    <a:pt x="83" y="348"/>
                  </a:lnTo>
                  <a:lnTo>
                    <a:pt x="78" y="342"/>
                  </a:lnTo>
                  <a:lnTo>
                    <a:pt x="77" y="336"/>
                  </a:lnTo>
                  <a:lnTo>
                    <a:pt x="77" y="335"/>
                  </a:lnTo>
                  <a:lnTo>
                    <a:pt x="76" y="334"/>
                  </a:lnTo>
                  <a:lnTo>
                    <a:pt x="74" y="325"/>
                  </a:lnTo>
                  <a:lnTo>
                    <a:pt x="76" y="323"/>
                  </a:lnTo>
                  <a:lnTo>
                    <a:pt x="78" y="313"/>
                  </a:lnTo>
                  <a:lnTo>
                    <a:pt x="78" y="312"/>
                  </a:lnTo>
                  <a:lnTo>
                    <a:pt x="78" y="306"/>
                  </a:lnTo>
                  <a:lnTo>
                    <a:pt x="78" y="300"/>
                  </a:lnTo>
                  <a:lnTo>
                    <a:pt x="82" y="293"/>
                  </a:lnTo>
                  <a:lnTo>
                    <a:pt x="88" y="288"/>
                  </a:lnTo>
                  <a:lnTo>
                    <a:pt x="89" y="286"/>
                  </a:lnTo>
                  <a:lnTo>
                    <a:pt x="80" y="280"/>
                  </a:lnTo>
                  <a:lnTo>
                    <a:pt x="82" y="275"/>
                  </a:lnTo>
                  <a:lnTo>
                    <a:pt x="78" y="263"/>
                  </a:lnTo>
                  <a:lnTo>
                    <a:pt x="78" y="262"/>
                  </a:lnTo>
                  <a:lnTo>
                    <a:pt x="77" y="262"/>
                  </a:lnTo>
                  <a:lnTo>
                    <a:pt x="70" y="253"/>
                  </a:lnTo>
                  <a:lnTo>
                    <a:pt x="68" y="251"/>
                  </a:lnTo>
                  <a:lnTo>
                    <a:pt x="65" y="240"/>
                  </a:lnTo>
                  <a:lnTo>
                    <a:pt x="64" y="240"/>
                  </a:lnTo>
                  <a:lnTo>
                    <a:pt x="64" y="238"/>
                  </a:lnTo>
                  <a:lnTo>
                    <a:pt x="59" y="229"/>
                  </a:lnTo>
                  <a:lnTo>
                    <a:pt x="56" y="221"/>
                  </a:lnTo>
                  <a:lnTo>
                    <a:pt x="55" y="217"/>
                  </a:lnTo>
                  <a:lnTo>
                    <a:pt x="52" y="207"/>
                  </a:lnTo>
                  <a:lnTo>
                    <a:pt x="52" y="204"/>
                  </a:lnTo>
                  <a:lnTo>
                    <a:pt x="50" y="204"/>
                  </a:lnTo>
                  <a:lnTo>
                    <a:pt x="49" y="196"/>
                  </a:lnTo>
                  <a:lnTo>
                    <a:pt x="44" y="181"/>
                  </a:lnTo>
                  <a:lnTo>
                    <a:pt x="43" y="175"/>
                  </a:lnTo>
                  <a:lnTo>
                    <a:pt x="41" y="171"/>
                  </a:lnTo>
                  <a:lnTo>
                    <a:pt x="41" y="169"/>
                  </a:lnTo>
                  <a:lnTo>
                    <a:pt x="37" y="157"/>
                  </a:lnTo>
                  <a:lnTo>
                    <a:pt x="36" y="155"/>
                  </a:lnTo>
                  <a:lnTo>
                    <a:pt x="31" y="137"/>
                  </a:lnTo>
                  <a:lnTo>
                    <a:pt x="31" y="135"/>
                  </a:lnTo>
                  <a:lnTo>
                    <a:pt x="30" y="131"/>
                  </a:lnTo>
                  <a:lnTo>
                    <a:pt x="28" y="125"/>
                  </a:lnTo>
                  <a:lnTo>
                    <a:pt x="28" y="121"/>
                  </a:lnTo>
                  <a:lnTo>
                    <a:pt x="26" y="119"/>
                  </a:lnTo>
                  <a:lnTo>
                    <a:pt x="25" y="114"/>
                  </a:lnTo>
                  <a:lnTo>
                    <a:pt x="23" y="106"/>
                  </a:lnTo>
                  <a:lnTo>
                    <a:pt x="20" y="100"/>
                  </a:lnTo>
                  <a:lnTo>
                    <a:pt x="19" y="95"/>
                  </a:lnTo>
                  <a:lnTo>
                    <a:pt x="16" y="83"/>
                  </a:lnTo>
                  <a:lnTo>
                    <a:pt x="14" y="77"/>
                  </a:lnTo>
                  <a:lnTo>
                    <a:pt x="12" y="72"/>
                  </a:lnTo>
                  <a:lnTo>
                    <a:pt x="11" y="66"/>
                  </a:lnTo>
                  <a:lnTo>
                    <a:pt x="10" y="63"/>
                  </a:lnTo>
                  <a:lnTo>
                    <a:pt x="6" y="51"/>
                  </a:lnTo>
                  <a:lnTo>
                    <a:pt x="4" y="43"/>
                  </a:lnTo>
                  <a:lnTo>
                    <a:pt x="2" y="40"/>
                  </a:lnTo>
                  <a:lnTo>
                    <a:pt x="2" y="39"/>
                  </a:lnTo>
                  <a:lnTo>
                    <a:pt x="0" y="28"/>
                  </a:lnTo>
                  <a:lnTo>
                    <a:pt x="8" y="27"/>
                  </a:lnTo>
                  <a:lnTo>
                    <a:pt x="10" y="27"/>
                  </a:lnTo>
                  <a:lnTo>
                    <a:pt x="18" y="25"/>
                  </a:lnTo>
                  <a:lnTo>
                    <a:pt x="23" y="25"/>
                  </a:lnTo>
                  <a:lnTo>
                    <a:pt x="26" y="24"/>
                  </a:lnTo>
                  <a:lnTo>
                    <a:pt x="28" y="24"/>
                  </a:lnTo>
                  <a:lnTo>
                    <a:pt x="48" y="22"/>
                  </a:lnTo>
                  <a:lnTo>
                    <a:pt x="53" y="21"/>
                  </a:lnTo>
                  <a:lnTo>
                    <a:pt x="59" y="21"/>
                  </a:lnTo>
                  <a:lnTo>
                    <a:pt x="61" y="19"/>
                  </a:lnTo>
                  <a:close/>
                </a:path>
              </a:pathLst>
            </a:custGeom>
            <a:solidFill>
              <a:schemeClr val="accent1"/>
            </a:solidFill>
            <a:ln w="1651">
              <a:solidFill>
                <a:srgbClr val="000000"/>
              </a:solidFill>
              <a:prstDash val="solid"/>
              <a:round/>
              <a:headEnd/>
              <a:tailEnd/>
            </a:ln>
          </p:spPr>
          <p:txBody>
            <a:bodyPr/>
            <a:lstStyle/>
            <a:p>
              <a:endParaRPr lang="en-US"/>
            </a:p>
          </p:txBody>
        </p:sp>
        <p:sp>
          <p:nvSpPr>
            <p:cNvPr id="15" name="Freeform 130">
              <a:extLst>
                <a:ext uri="{FF2B5EF4-FFF2-40B4-BE49-F238E27FC236}">
                  <a16:creationId xmlns:a16="http://schemas.microsoft.com/office/drawing/2014/main" id="{E1CB6245-E91A-4722-91F6-89D6D46B012E}"/>
                </a:ext>
              </a:extLst>
            </p:cNvPr>
            <p:cNvSpPr>
              <a:spLocks/>
            </p:cNvSpPr>
            <p:nvPr/>
          </p:nvSpPr>
          <p:spPr bwMode="auto">
            <a:xfrm>
              <a:off x="6103938" y="3319462"/>
              <a:ext cx="688975" cy="427435"/>
            </a:xfrm>
            <a:custGeom>
              <a:avLst/>
              <a:gdLst/>
              <a:ahLst/>
              <a:cxnLst>
                <a:cxn ang="0">
                  <a:pos x="72" y="134"/>
                </a:cxn>
                <a:cxn ang="0">
                  <a:pos x="103" y="156"/>
                </a:cxn>
                <a:cxn ang="0">
                  <a:pos x="112" y="163"/>
                </a:cxn>
                <a:cxn ang="0">
                  <a:pos x="132" y="182"/>
                </a:cxn>
                <a:cxn ang="0">
                  <a:pos x="147" y="198"/>
                </a:cxn>
                <a:cxn ang="0">
                  <a:pos x="160" y="205"/>
                </a:cxn>
                <a:cxn ang="0">
                  <a:pos x="171" y="219"/>
                </a:cxn>
                <a:cxn ang="0">
                  <a:pos x="186" y="250"/>
                </a:cxn>
                <a:cxn ang="0">
                  <a:pos x="211" y="274"/>
                </a:cxn>
                <a:cxn ang="0">
                  <a:pos x="214" y="292"/>
                </a:cxn>
                <a:cxn ang="0">
                  <a:pos x="234" y="294"/>
                </a:cxn>
                <a:cxn ang="0">
                  <a:pos x="249" y="277"/>
                </a:cxn>
                <a:cxn ang="0">
                  <a:pos x="252" y="273"/>
                </a:cxn>
                <a:cxn ang="0">
                  <a:pos x="256" y="247"/>
                </a:cxn>
                <a:cxn ang="0">
                  <a:pos x="270" y="246"/>
                </a:cxn>
                <a:cxn ang="0">
                  <a:pos x="285" y="235"/>
                </a:cxn>
                <a:cxn ang="0">
                  <a:pos x="313" y="208"/>
                </a:cxn>
                <a:cxn ang="0">
                  <a:pos x="338" y="183"/>
                </a:cxn>
                <a:cxn ang="0">
                  <a:pos x="349" y="145"/>
                </a:cxn>
                <a:cxn ang="0">
                  <a:pos x="373" y="99"/>
                </a:cxn>
                <a:cxn ang="0">
                  <a:pos x="379" y="82"/>
                </a:cxn>
                <a:cxn ang="0">
                  <a:pos x="344" y="58"/>
                </a:cxn>
                <a:cxn ang="0">
                  <a:pos x="314" y="37"/>
                </a:cxn>
                <a:cxn ang="0">
                  <a:pos x="289" y="19"/>
                </a:cxn>
                <a:cxn ang="0">
                  <a:pos x="277" y="15"/>
                </a:cxn>
                <a:cxn ang="0">
                  <a:pos x="258" y="19"/>
                </a:cxn>
                <a:cxn ang="0">
                  <a:pos x="222" y="24"/>
                </a:cxn>
                <a:cxn ang="0">
                  <a:pos x="195" y="16"/>
                </a:cxn>
                <a:cxn ang="0">
                  <a:pos x="186" y="8"/>
                </a:cxn>
                <a:cxn ang="0">
                  <a:pos x="171" y="1"/>
                </a:cxn>
                <a:cxn ang="0">
                  <a:pos x="156" y="1"/>
                </a:cxn>
                <a:cxn ang="0">
                  <a:pos x="136" y="3"/>
                </a:cxn>
                <a:cxn ang="0">
                  <a:pos x="108" y="7"/>
                </a:cxn>
                <a:cxn ang="0">
                  <a:pos x="87" y="9"/>
                </a:cxn>
                <a:cxn ang="0">
                  <a:pos x="78" y="10"/>
                </a:cxn>
                <a:cxn ang="0">
                  <a:pos x="54" y="19"/>
                </a:cxn>
                <a:cxn ang="0">
                  <a:pos x="40" y="28"/>
                </a:cxn>
                <a:cxn ang="0">
                  <a:pos x="22" y="36"/>
                </a:cxn>
                <a:cxn ang="0">
                  <a:pos x="6" y="55"/>
                </a:cxn>
                <a:cxn ang="0">
                  <a:pos x="9" y="78"/>
                </a:cxn>
                <a:cxn ang="0">
                  <a:pos x="26" y="87"/>
                </a:cxn>
                <a:cxn ang="0">
                  <a:pos x="31" y="88"/>
                </a:cxn>
                <a:cxn ang="0">
                  <a:pos x="51" y="104"/>
                </a:cxn>
                <a:cxn ang="0">
                  <a:pos x="55" y="111"/>
                </a:cxn>
                <a:cxn ang="0">
                  <a:pos x="69" y="129"/>
                </a:cxn>
              </a:cxnLst>
              <a:rect l="0" t="0" r="r" b="b"/>
              <a:pathLst>
                <a:path w="387" h="296">
                  <a:moveTo>
                    <a:pt x="69" y="129"/>
                  </a:moveTo>
                  <a:lnTo>
                    <a:pt x="69" y="130"/>
                  </a:lnTo>
                  <a:lnTo>
                    <a:pt x="72" y="134"/>
                  </a:lnTo>
                  <a:lnTo>
                    <a:pt x="88" y="142"/>
                  </a:lnTo>
                  <a:lnTo>
                    <a:pt x="99" y="150"/>
                  </a:lnTo>
                  <a:lnTo>
                    <a:pt x="103" y="156"/>
                  </a:lnTo>
                  <a:lnTo>
                    <a:pt x="106" y="162"/>
                  </a:lnTo>
                  <a:lnTo>
                    <a:pt x="112" y="164"/>
                  </a:lnTo>
                  <a:lnTo>
                    <a:pt x="112" y="163"/>
                  </a:lnTo>
                  <a:lnTo>
                    <a:pt x="120" y="166"/>
                  </a:lnTo>
                  <a:lnTo>
                    <a:pt x="121" y="168"/>
                  </a:lnTo>
                  <a:lnTo>
                    <a:pt x="132" y="182"/>
                  </a:lnTo>
                  <a:lnTo>
                    <a:pt x="136" y="188"/>
                  </a:lnTo>
                  <a:lnTo>
                    <a:pt x="139" y="194"/>
                  </a:lnTo>
                  <a:lnTo>
                    <a:pt x="147" y="198"/>
                  </a:lnTo>
                  <a:lnTo>
                    <a:pt x="148" y="202"/>
                  </a:lnTo>
                  <a:lnTo>
                    <a:pt x="151" y="204"/>
                  </a:lnTo>
                  <a:lnTo>
                    <a:pt x="160" y="205"/>
                  </a:lnTo>
                  <a:lnTo>
                    <a:pt x="166" y="210"/>
                  </a:lnTo>
                  <a:lnTo>
                    <a:pt x="171" y="212"/>
                  </a:lnTo>
                  <a:lnTo>
                    <a:pt x="171" y="219"/>
                  </a:lnTo>
                  <a:lnTo>
                    <a:pt x="182" y="236"/>
                  </a:lnTo>
                  <a:lnTo>
                    <a:pt x="183" y="248"/>
                  </a:lnTo>
                  <a:lnTo>
                    <a:pt x="186" y="250"/>
                  </a:lnTo>
                  <a:lnTo>
                    <a:pt x="187" y="250"/>
                  </a:lnTo>
                  <a:lnTo>
                    <a:pt x="195" y="253"/>
                  </a:lnTo>
                  <a:lnTo>
                    <a:pt x="211" y="274"/>
                  </a:lnTo>
                  <a:lnTo>
                    <a:pt x="211" y="280"/>
                  </a:lnTo>
                  <a:lnTo>
                    <a:pt x="211" y="283"/>
                  </a:lnTo>
                  <a:lnTo>
                    <a:pt x="214" y="292"/>
                  </a:lnTo>
                  <a:lnTo>
                    <a:pt x="224" y="294"/>
                  </a:lnTo>
                  <a:lnTo>
                    <a:pt x="234" y="296"/>
                  </a:lnTo>
                  <a:lnTo>
                    <a:pt x="234" y="294"/>
                  </a:lnTo>
                  <a:lnTo>
                    <a:pt x="235" y="294"/>
                  </a:lnTo>
                  <a:lnTo>
                    <a:pt x="243" y="285"/>
                  </a:lnTo>
                  <a:lnTo>
                    <a:pt x="249" y="277"/>
                  </a:lnTo>
                  <a:lnTo>
                    <a:pt x="242" y="273"/>
                  </a:lnTo>
                  <a:lnTo>
                    <a:pt x="236" y="264"/>
                  </a:lnTo>
                  <a:lnTo>
                    <a:pt x="252" y="273"/>
                  </a:lnTo>
                  <a:lnTo>
                    <a:pt x="261" y="266"/>
                  </a:lnTo>
                  <a:lnTo>
                    <a:pt x="265" y="256"/>
                  </a:lnTo>
                  <a:lnTo>
                    <a:pt x="256" y="247"/>
                  </a:lnTo>
                  <a:lnTo>
                    <a:pt x="264" y="247"/>
                  </a:lnTo>
                  <a:lnTo>
                    <a:pt x="267" y="248"/>
                  </a:lnTo>
                  <a:lnTo>
                    <a:pt x="270" y="246"/>
                  </a:lnTo>
                  <a:lnTo>
                    <a:pt x="271" y="248"/>
                  </a:lnTo>
                  <a:lnTo>
                    <a:pt x="273" y="244"/>
                  </a:lnTo>
                  <a:lnTo>
                    <a:pt x="285" y="235"/>
                  </a:lnTo>
                  <a:lnTo>
                    <a:pt x="296" y="229"/>
                  </a:lnTo>
                  <a:lnTo>
                    <a:pt x="303" y="214"/>
                  </a:lnTo>
                  <a:lnTo>
                    <a:pt x="313" y="208"/>
                  </a:lnTo>
                  <a:lnTo>
                    <a:pt x="324" y="194"/>
                  </a:lnTo>
                  <a:lnTo>
                    <a:pt x="321" y="187"/>
                  </a:lnTo>
                  <a:lnTo>
                    <a:pt x="338" y="183"/>
                  </a:lnTo>
                  <a:lnTo>
                    <a:pt x="344" y="171"/>
                  </a:lnTo>
                  <a:lnTo>
                    <a:pt x="345" y="170"/>
                  </a:lnTo>
                  <a:lnTo>
                    <a:pt x="349" y="145"/>
                  </a:lnTo>
                  <a:lnTo>
                    <a:pt x="357" y="123"/>
                  </a:lnTo>
                  <a:lnTo>
                    <a:pt x="369" y="103"/>
                  </a:lnTo>
                  <a:lnTo>
                    <a:pt x="373" y="99"/>
                  </a:lnTo>
                  <a:lnTo>
                    <a:pt x="387" y="90"/>
                  </a:lnTo>
                  <a:lnTo>
                    <a:pt x="385" y="87"/>
                  </a:lnTo>
                  <a:lnTo>
                    <a:pt x="379" y="82"/>
                  </a:lnTo>
                  <a:lnTo>
                    <a:pt x="378" y="82"/>
                  </a:lnTo>
                  <a:lnTo>
                    <a:pt x="356" y="67"/>
                  </a:lnTo>
                  <a:lnTo>
                    <a:pt x="344" y="58"/>
                  </a:lnTo>
                  <a:lnTo>
                    <a:pt x="338" y="55"/>
                  </a:lnTo>
                  <a:lnTo>
                    <a:pt x="320" y="42"/>
                  </a:lnTo>
                  <a:lnTo>
                    <a:pt x="314" y="37"/>
                  </a:lnTo>
                  <a:lnTo>
                    <a:pt x="303" y="28"/>
                  </a:lnTo>
                  <a:lnTo>
                    <a:pt x="302" y="28"/>
                  </a:lnTo>
                  <a:lnTo>
                    <a:pt x="289" y="19"/>
                  </a:lnTo>
                  <a:lnTo>
                    <a:pt x="283" y="14"/>
                  </a:lnTo>
                  <a:lnTo>
                    <a:pt x="282" y="15"/>
                  </a:lnTo>
                  <a:lnTo>
                    <a:pt x="277" y="15"/>
                  </a:lnTo>
                  <a:lnTo>
                    <a:pt x="267" y="18"/>
                  </a:lnTo>
                  <a:lnTo>
                    <a:pt x="262" y="18"/>
                  </a:lnTo>
                  <a:lnTo>
                    <a:pt x="258" y="19"/>
                  </a:lnTo>
                  <a:lnTo>
                    <a:pt x="237" y="22"/>
                  </a:lnTo>
                  <a:lnTo>
                    <a:pt x="232" y="22"/>
                  </a:lnTo>
                  <a:lnTo>
                    <a:pt x="222" y="24"/>
                  </a:lnTo>
                  <a:lnTo>
                    <a:pt x="214" y="25"/>
                  </a:lnTo>
                  <a:lnTo>
                    <a:pt x="195" y="28"/>
                  </a:lnTo>
                  <a:lnTo>
                    <a:pt x="195" y="16"/>
                  </a:lnTo>
                  <a:lnTo>
                    <a:pt x="189" y="12"/>
                  </a:lnTo>
                  <a:lnTo>
                    <a:pt x="188" y="10"/>
                  </a:lnTo>
                  <a:lnTo>
                    <a:pt x="186" y="8"/>
                  </a:lnTo>
                  <a:lnTo>
                    <a:pt x="183" y="4"/>
                  </a:lnTo>
                  <a:lnTo>
                    <a:pt x="176" y="7"/>
                  </a:lnTo>
                  <a:lnTo>
                    <a:pt x="171" y="1"/>
                  </a:lnTo>
                  <a:lnTo>
                    <a:pt x="172" y="0"/>
                  </a:lnTo>
                  <a:lnTo>
                    <a:pt x="164" y="1"/>
                  </a:lnTo>
                  <a:lnTo>
                    <a:pt x="156" y="1"/>
                  </a:lnTo>
                  <a:lnTo>
                    <a:pt x="150" y="2"/>
                  </a:lnTo>
                  <a:lnTo>
                    <a:pt x="146" y="2"/>
                  </a:lnTo>
                  <a:lnTo>
                    <a:pt x="136" y="3"/>
                  </a:lnTo>
                  <a:lnTo>
                    <a:pt x="117" y="6"/>
                  </a:lnTo>
                  <a:lnTo>
                    <a:pt x="115" y="6"/>
                  </a:lnTo>
                  <a:lnTo>
                    <a:pt x="108" y="7"/>
                  </a:lnTo>
                  <a:lnTo>
                    <a:pt x="99" y="8"/>
                  </a:lnTo>
                  <a:lnTo>
                    <a:pt x="92" y="9"/>
                  </a:lnTo>
                  <a:lnTo>
                    <a:pt x="87" y="9"/>
                  </a:lnTo>
                  <a:lnTo>
                    <a:pt x="80" y="10"/>
                  </a:lnTo>
                  <a:lnTo>
                    <a:pt x="79" y="10"/>
                  </a:lnTo>
                  <a:lnTo>
                    <a:pt x="78" y="10"/>
                  </a:lnTo>
                  <a:lnTo>
                    <a:pt x="70" y="12"/>
                  </a:lnTo>
                  <a:lnTo>
                    <a:pt x="60" y="16"/>
                  </a:lnTo>
                  <a:lnTo>
                    <a:pt x="54" y="19"/>
                  </a:lnTo>
                  <a:lnTo>
                    <a:pt x="48" y="22"/>
                  </a:lnTo>
                  <a:lnTo>
                    <a:pt x="45" y="22"/>
                  </a:lnTo>
                  <a:lnTo>
                    <a:pt x="40" y="28"/>
                  </a:lnTo>
                  <a:lnTo>
                    <a:pt x="32" y="31"/>
                  </a:lnTo>
                  <a:lnTo>
                    <a:pt x="30" y="32"/>
                  </a:lnTo>
                  <a:lnTo>
                    <a:pt x="22" y="36"/>
                  </a:lnTo>
                  <a:lnTo>
                    <a:pt x="15" y="39"/>
                  </a:lnTo>
                  <a:lnTo>
                    <a:pt x="14" y="45"/>
                  </a:lnTo>
                  <a:lnTo>
                    <a:pt x="6" y="55"/>
                  </a:lnTo>
                  <a:lnTo>
                    <a:pt x="0" y="69"/>
                  </a:lnTo>
                  <a:lnTo>
                    <a:pt x="1" y="73"/>
                  </a:lnTo>
                  <a:lnTo>
                    <a:pt x="9" y="78"/>
                  </a:lnTo>
                  <a:lnTo>
                    <a:pt x="20" y="82"/>
                  </a:lnTo>
                  <a:lnTo>
                    <a:pt x="21" y="84"/>
                  </a:lnTo>
                  <a:lnTo>
                    <a:pt x="26" y="87"/>
                  </a:lnTo>
                  <a:lnTo>
                    <a:pt x="27" y="88"/>
                  </a:lnTo>
                  <a:lnTo>
                    <a:pt x="31" y="90"/>
                  </a:lnTo>
                  <a:lnTo>
                    <a:pt x="31" y="88"/>
                  </a:lnTo>
                  <a:lnTo>
                    <a:pt x="40" y="88"/>
                  </a:lnTo>
                  <a:lnTo>
                    <a:pt x="45" y="97"/>
                  </a:lnTo>
                  <a:lnTo>
                    <a:pt x="51" y="104"/>
                  </a:lnTo>
                  <a:lnTo>
                    <a:pt x="52" y="105"/>
                  </a:lnTo>
                  <a:lnTo>
                    <a:pt x="54" y="108"/>
                  </a:lnTo>
                  <a:lnTo>
                    <a:pt x="55" y="111"/>
                  </a:lnTo>
                  <a:lnTo>
                    <a:pt x="61" y="118"/>
                  </a:lnTo>
                  <a:lnTo>
                    <a:pt x="66" y="124"/>
                  </a:lnTo>
                  <a:lnTo>
                    <a:pt x="69" y="129"/>
                  </a:lnTo>
                  <a:close/>
                </a:path>
              </a:pathLst>
            </a:custGeom>
            <a:grpFill/>
            <a:ln w="1651">
              <a:solidFill>
                <a:srgbClr val="000000"/>
              </a:solidFill>
              <a:prstDash val="solid"/>
              <a:round/>
              <a:headEnd/>
              <a:tailEnd/>
            </a:ln>
          </p:spPr>
          <p:txBody>
            <a:bodyPr/>
            <a:lstStyle/>
            <a:p>
              <a:endParaRPr lang="en-US"/>
            </a:p>
          </p:txBody>
        </p:sp>
        <p:sp>
          <p:nvSpPr>
            <p:cNvPr id="16" name="Freeform 131">
              <a:extLst>
                <a:ext uri="{FF2B5EF4-FFF2-40B4-BE49-F238E27FC236}">
                  <a16:creationId xmlns:a16="http://schemas.microsoft.com/office/drawing/2014/main" id="{9EB91913-7DB9-474F-99BA-AA4CD74123AC}"/>
                </a:ext>
              </a:extLst>
            </p:cNvPr>
            <p:cNvSpPr>
              <a:spLocks/>
            </p:cNvSpPr>
            <p:nvPr/>
          </p:nvSpPr>
          <p:spPr bwMode="auto">
            <a:xfrm>
              <a:off x="4632325" y="3752850"/>
              <a:ext cx="769937" cy="553641"/>
            </a:xfrm>
            <a:custGeom>
              <a:avLst/>
              <a:gdLst/>
              <a:ahLst/>
              <a:cxnLst>
                <a:cxn ang="0">
                  <a:pos x="271" y="193"/>
                </a:cxn>
                <a:cxn ang="0">
                  <a:pos x="293" y="192"/>
                </a:cxn>
                <a:cxn ang="0">
                  <a:pos x="317" y="189"/>
                </a:cxn>
                <a:cxn ang="0">
                  <a:pos x="359" y="187"/>
                </a:cxn>
                <a:cxn ang="0">
                  <a:pos x="354" y="219"/>
                </a:cxn>
                <a:cxn ang="0">
                  <a:pos x="384" y="265"/>
                </a:cxn>
                <a:cxn ang="0">
                  <a:pos x="367" y="289"/>
                </a:cxn>
                <a:cxn ang="0">
                  <a:pos x="386" y="278"/>
                </a:cxn>
                <a:cxn ang="0">
                  <a:pos x="408" y="289"/>
                </a:cxn>
                <a:cxn ang="0">
                  <a:pos x="390" y="309"/>
                </a:cxn>
                <a:cxn ang="0">
                  <a:pos x="379" y="319"/>
                </a:cxn>
                <a:cxn ang="0">
                  <a:pos x="402" y="341"/>
                </a:cxn>
                <a:cxn ang="0">
                  <a:pos x="433" y="355"/>
                </a:cxn>
                <a:cxn ang="0">
                  <a:pos x="425" y="377"/>
                </a:cxn>
                <a:cxn ang="0">
                  <a:pos x="407" y="378"/>
                </a:cxn>
                <a:cxn ang="0">
                  <a:pos x="372" y="351"/>
                </a:cxn>
                <a:cxn ang="0">
                  <a:pos x="321" y="379"/>
                </a:cxn>
                <a:cxn ang="0">
                  <a:pos x="320" y="360"/>
                </a:cxn>
                <a:cxn ang="0">
                  <a:pos x="287" y="384"/>
                </a:cxn>
                <a:cxn ang="0">
                  <a:pos x="236" y="359"/>
                </a:cxn>
                <a:cxn ang="0">
                  <a:pos x="224" y="339"/>
                </a:cxn>
                <a:cxn ang="0">
                  <a:pos x="213" y="320"/>
                </a:cxn>
                <a:cxn ang="0">
                  <a:pos x="192" y="320"/>
                </a:cxn>
                <a:cxn ang="0">
                  <a:pos x="169" y="323"/>
                </a:cxn>
                <a:cxn ang="0">
                  <a:pos x="203" y="345"/>
                </a:cxn>
                <a:cxn ang="0">
                  <a:pos x="162" y="343"/>
                </a:cxn>
                <a:cxn ang="0">
                  <a:pos x="37" y="330"/>
                </a:cxn>
                <a:cxn ang="0">
                  <a:pos x="27" y="318"/>
                </a:cxn>
                <a:cxn ang="0">
                  <a:pos x="39" y="291"/>
                </a:cxn>
                <a:cxn ang="0">
                  <a:pos x="35" y="265"/>
                </a:cxn>
                <a:cxn ang="0">
                  <a:pos x="45" y="206"/>
                </a:cxn>
                <a:cxn ang="0">
                  <a:pos x="31" y="158"/>
                </a:cxn>
                <a:cxn ang="0">
                  <a:pos x="18" y="125"/>
                </a:cxn>
                <a:cxn ang="0">
                  <a:pos x="6" y="111"/>
                </a:cxn>
                <a:cxn ang="0">
                  <a:pos x="2" y="74"/>
                </a:cxn>
                <a:cxn ang="0">
                  <a:pos x="1" y="43"/>
                </a:cxn>
                <a:cxn ang="0">
                  <a:pos x="0" y="13"/>
                </a:cxn>
                <a:cxn ang="0">
                  <a:pos x="19" y="11"/>
                </a:cxn>
                <a:cxn ang="0">
                  <a:pos x="43" y="9"/>
                </a:cxn>
                <a:cxn ang="0">
                  <a:pos x="63" y="8"/>
                </a:cxn>
                <a:cxn ang="0">
                  <a:pos x="98" y="7"/>
                </a:cxn>
                <a:cxn ang="0">
                  <a:pos x="157" y="5"/>
                </a:cxn>
                <a:cxn ang="0">
                  <a:pos x="207" y="1"/>
                </a:cxn>
                <a:cxn ang="0">
                  <a:pos x="225" y="1"/>
                </a:cxn>
                <a:cxn ang="0">
                  <a:pos x="245" y="36"/>
                </a:cxn>
                <a:cxn ang="0">
                  <a:pos x="236" y="49"/>
                </a:cxn>
                <a:cxn ang="0">
                  <a:pos x="239" y="85"/>
                </a:cxn>
                <a:cxn ang="0">
                  <a:pos x="246" y="86"/>
                </a:cxn>
                <a:cxn ang="0">
                  <a:pos x="230" y="111"/>
                </a:cxn>
                <a:cxn ang="0">
                  <a:pos x="221" y="125"/>
                </a:cxn>
                <a:cxn ang="0">
                  <a:pos x="204" y="185"/>
                </a:cxn>
                <a:cxn ang="0">
                  <a:pos x="236" y="195"/>
                </a:cxn>
              </a:cxnLst>
              <a:rect l="0" t="0" r="r" b="b"/>
              <a:pathLst>
                <a:path w="433" h="384">
                  <a:moveTo>
                    <a:pt x="242" y="195"/>
                  </a:moveTo>
                  <a:lnTo>
                    <a:pt x="252" y="195"/>
                  </a:lnTo>
                  <a:lnTo>
                    <a:pt x="257" y="194"/>
                  </a:lnTo>
                  <a:lnTo>
                    <a:pt x="271" y="193"/>
                  </a:lnTo>
                  <a:lnTo>
                    <a:pt x="277" y="193"/>
                  </a:lnTo>
                  <a:lnTo>
                    <a:pt x="281" y="193"/>
                  </a:lnTo>
                  <a:lnTo>
                    <a:pt x="291" y="192"/>
                  </a:lnTo>
                  <a:lnTo>
                    <a:pt x="293" y="192"/>
                  </a:lnTo>
                  <a:lnTo>
                    <a:pt x="297" y="192"/>
                  </a:lnTo>
                  <a:lnTo>
                    <a:pt x="307" y="191"/>
                  </a:lnTo>
                  <a:lnTo>
                    <a:pt x="309" y="191"/>
                  </a:lnTo>
                  <a:lnTo>
                    <a:pt x="317" y="189"/>
                  </a:lnTo>
                  <a:lnTo>
                    <a:pt x="318" y="189"/>
                  </a:lnTo>
                  <a:lnTo>
                    <a:pt x="327" y="189"/>
                  </a:lnTo>
                  <a:lnTo>
                    <a:pt x="351" y="187"/>
                  </a:lnTo>
                  <a:lnTo>
                    <a:pt x="359" y="187"/>
                  </a:lnTo>
                  <a:lnTo>
                    <a:pt x="360" y="186"/>
                  </a:lnTo>
                  <a:lnTo>
                    <a:pt x="359" y="194"/>
                  </a:lnTo>
                  <a:lnTo>
                    <a:pt x="354" y="211"/>
                  </a:lnTo>
                  <a:lnTo>
                    <a:pt x="354" y="219"/>
                  </a:lnTo>
                  <a:lnTo>
                    <a:pt x="362" y="235"/>
                  </a:lnTo>
                  <a:lnTo>
                    <a:pt x="367" y="239"/>
                  </a:lnTo>
                  <a:lnTo>
                    <a:pt x="374" y="259"/>
                  </a:lnTo>
                  <a:lnTo>
                    <a:pt x="384" y="265"/>
                  </a:lnTo>
                  <a:lnTo>
                    <a:pt x="375" y="269"/>
                  </a:lnTo>
                  <a:lnTo>
                    <a:pt x="366" y="281"/>
                  </a:lnTo>
                  <a:lnTo>
                    <a:pt x="357" y="284"/>
                  </a:lnTo>
                  <a:lnTo>
                    <a:pt x="367" y="289"/>
                  </a:lnTo>
                  <a:lnTo>
                    <a:pt x="371" y="295"/>
                  </a:lnTo>
                  <a:lnTo>
                    <a:pt x="378" y="296"/>
                  </a:lnTo>
                  <a:lnTo>
                    <a:pt x="383" y="283"/>
                  </a:lnTo>
                  <a:lnTo>
                    <a:pt x="386" y="278"/>
                  </a:lnTo>
                  <a:lnTo>
                    <a:pt x="397" y="276"/>
                  </a:lnTo>
                  <a:lnTo>
                    <a:pt x="411" y="265"/>
                  </a:lnTo>
                  <a:lnTo>
                    <a:pt x="413" y="285"/>
                  </a:lnTo>
                  <a:lnTo>
                    <a:pt x="408" y="289"/>
                  </a:lnTo>
                  <a:lnTo>
                    <a:pt x="409" y="293"/>
                  </a:lnTo>
                  <a:lnTo>
                    <a:pt x="396" y="306"/>
                  </a:lnTo>
                  <a:lnTo>
                    <a:pt x="395" y="314"/>
                  </a:lnTo>
                  <a:lnTo>
                    <a:pt x="390" y="309"/>
                  </a:lnTo>
                  <a:lnTo>
                    <a:pt x="390" y="317"/>
                  </a:lnTo>
                  <a:lnTo>
                    <a:pt x="379" y="314"/>
                  </a:lnTo>
                  <a:lnTo>
                    <a:pt x="390" y="318"/>
                  </a:lnTo>
                  <a:lnTo>
                    <a:pt x="379" y="319"/>
                  </a:lnTo>
                  <a:lnTo>
                    <a:pt x="389" y="331"/>
                  </a:lnTo>
                  <a:lnTo>
                    <a:pt x="383" y="330"/>
                  </a:lnTo>
                  <a:lnTo>
                    <a:pt x="391" y="342"/>
                  </a:lnTo>
                  <a:lnTo>
                    <a:pt x="402" y="341"/>
                  </a:lnTo>
                  <a:lnTo>
                    <a:pt x="414" y="347"/>
                  </a:lnTo>
                  <a:lnTo>
                    <a:pt x="420" y="345"/>
                  </a:lnTo>
                  <a:lnTo>
                    <a:pt x="428" y="353"/>
                  </a:lnTo>
                  <a:lnTo>
                    <a:pt x="433" y="355"/>
                  </a:lnTo>
                  <a:lnTo>
                    <a:pt x="432" y="369"/>
                  </a:lnTo>
                  <a:lnTo>
                    <a:pt x="426" y="371"/>
                  </a:lnTo>
                  <a:lnTo>
                    <a:pt x="425" y="379"/>
                  </a:lnTo>
                  <a:lnTo>
                    <a:pt x="425" y="377"/>
                  </a:lnTo>
                  <a:lnTo>
                    <a:pt x="416" y="369"/>
                  </a:lnTo>
                  <a:lnTo>
                    <a:pt x="405" y="381"/>
                  </a:lnTo>
                  <a:lnTo>
                    <a:pt x="404" y="380"/>
                  </a:lnTo>
                  <a:lnTo>
                    <a:pt x="407" y="378"/>
                  </a:lnTo>
                  <a:lnTo>
                    <a:pt x="404" y="369"/>
                  </a:lnTo>
                  <a:lnTo>
                    <a:pt x="402" y="369"/>
                  </a:lnTo>
                  <a:lnTo>
                    <a:pt x="395" y="357"/>
                  </a:lnTo>
                  <a:lnTo>
                    <a:pt x="372" y="351"/>
                  </a:lnTo>
                  <a:lnTo>
                    <a:pt x="359" y="353"/>
                  </a:lnTo>
                  <a:lnTo>
                    <a:pt x="344" y="367"/>
                  </a:lnTo>
                  <a:lnTo>
                    <a:pt x="332" y="375"/>
                  </a:lnTo>
                  <a:lnTo>
                    <a:pt x="321" y="379"/>
                  </a:lnTo>
                  <a:lnTo>
                    <a:pt x="330" y="377"/>
                  </a:lnTo>
                  <a:lnTo>
                    <a:pt x="332" y="372"/>
                  </a:lnTo>
                  <a:lnTo>
                    <a:pt x="325" y="360"/>
                  </a:lnTo>
                  <a:lnTo>
                    <a:pt x="320" y="360"/>
                  </a:lnTo>
                  <a:lnTo>
                    <a:pt x="318" y="366"/>
                  </a:lnTo>
                  <a:lnTo>
                    <a:pt x="309" y="365"/>
                  </a:lnTo>
                  <a:lnTo>
                    <a:pt x="296" y="374"/>
                  </a:lnTo>
                  <a:lnTo>
                    <a:pt x="287" y="384"/>
                  </a:lnTo>
                  <a:lnTo>
                    <a:pt x="283" y="384"/>
                  </a:lnTo>
                  <a:lnTo>
                    <a:pt x="275" y="373"/>
                  </a:lnTo>
                  <a:lnTo>
                    <a:pt x="260" y="375"/>
                  </a:lnTo>
                  <a:lnTo>
                    <a:pt x="236" y="359"/>
                  </a:lnTo>
                  <a:lnTo>
                    <a:pt x="242" y="360"/>
                  </a:lnTo>
                  <a:lnTo>
                    <a:pt x="247" y="354"/>
                  </a:lnTo>
                  <a:lnTo>
                    <a:pt x="245" y="344"/>
                  </a:lnTo>
                  <a:lnTo>
                    <a:pt x="224" y="339"/>
                  </a:lnTo>
                  <a:lnTo>
                    <a:pt x="221" y="341"/>
                  </a:lnTo>
                  <a:lnTo>
                    <a:pt x="219" y="331"/>
                  </a:lnTo>
                  <a:lnTo>
                    <a:pt x="213" y="331"/>
                  </a:lnTo>
                  <a:lnTo>
                    <a:pt x="213" y="320"/>
                  </a:lnTo>
                  <a:lnTo>
                    <a:pt x="203" y="320"/>
                  </a:lnTo>
                  <a:lnTo>
                    <a:pt x="192" y="324"/>
                  </a:lnTo>
                  <a:lnTo>
                    <a:pt x="194" y="321"/>
                  </a:lnTo>
                  <a:lnTo>
                    <a:pt x="192" y="320"/>
                  </a:lnTo>
                  <a:lnTo>
                    <a:pt x="192" y="313"/>
                  </a:lnTo>
                  <a:lnTo>
                    <a:pt x="183" y="313"/>
                  </a:lnTo>
                  <a:lnTo>
                    <a:pt x="181" y="317"/>
                  </a:lnTo>
                  <a:lnTo>
                    <a:pt x="169" y="323"/>
                  </a:lnTo>
                  <a:lnTo>
                    <a:pt x="182" y="335"/>
                  </a:lnTo>
                  <a:lnTo>
                    <a:pt x="195" y="332"/>
                  </a:lnTo>
                  <a:lnTo>
                    <a:pt x="204" y="337"/>
                  </a:lnTo>
                  <a:lnTo>
                    <a:pt x="203" y="345"/>
                  </a:lnTo>
                  <a:lnTo>
                    <a:pt x="193" y="344"/>
                  </a:lnTo>
                  <a:lnTo>
                    <a:pt x="179" y="338"/>
                  </a:lnTo>
                  <a:lnTo>
                    <a:pt x="171" y="338"/>
                  </a:lnTo>
                  <a:lnTo>
                    <a:pt x="162" y="343"/>
                  </a:lnTo>
                  <a:lnTo>
                    <a:pt x="132" y="341"/>
                  </a:lnTo>
                  <a:lnTo>
                    <a:pt x="102" y="330"/>
                  </a:lnTo>
                  <a:lnTo>
                    <a:pt x="77" y="324"/>
                  </a:lnTo>
                  <a:lnTo>
                    <a:pt x="37" y="330"/>
                  </a:lnTo>
                  <a:lnTo>
                    <a:pt x="31" y="339"/>
                  </a:lnTo>
                  <a:lnTo>
                    <a:pt x="26" y="330"/>
                  </a:lnTo>
                  <a:lnTo>
                    <a:pt x="25" y="320"/>
                  </a:lnTo>
                  <a:lnTo>
                    <a:pt x="27" y="318"/>
                  </a:lnTo>
                  <a:lnTo>
                    <a:pt x="33" y="305"/>
                  </a:lnTo>
                  <a:lnTo>
                    <a:pt x="36" y="301"/>
                  </a:lnTo>
                  <a:lnTo>
                    <a:pt x="37" y="299"/>
                  </a:lnTo>
                  <a:lnTo>
                    <a:pt x="39" y="291"/>
                  </a:lnTo>
                  <a:lnTo>
                    <a:pt x="38" y="281"/>
                  </a:lnTo>
                  <a:lnTo>
                    <a:pt x="35" y="273"/>
                  </a:lnTo>
                  <a:lnTo>
                    <a:pt x="33" y="265"/>
                  </a:lnTo>
                  <a:lnTo>
                    <a:pt x="35" y="265"/>
                  </a:lnTo>
                  <a:lnTo>
                    <a:pt x="37" y="255"/>
                  </a:lnTo>
                  <a:lnTo>
                    <a:pt x="44" y="230"/>
                  </a:lnTo>
                  <a:lnTo>
                    <a:pt x="48" y="219"/>
                  </a:lnTo>
                  <a:lnTo>
                    <a:pt x="45" y="206"/>
                  </a:lnTo>
                  <a:lnTo>
                    <a:pt x="47" y="188"/>
                  </a:lnTo>
                  <a:lnTo>
                    <a:pt x="43" y="189"/>
                  </a:lnTo>
                  <a:lnTo>
                    <a:pt x="30" y="159"/>
                  </a:lnTo>
                  <a:lnTo>
                    <a:pt x="31" y="158"/>
                  </a:lnTo>
                  <a:lnTo>
                    <a:pt x="23" y="150"/>
                  </a:lnTo>
                  <a:lnTo>
                    <a:pt x="21" y="134"/>
                  </a:lnTo>
                  <a:lnTo>
                    <a:pt x="17" y="125"/>
                  </a:lnTo>
                  <a:lnTo>
                    <a:pt x="18" y="125"/>
                  </a:lnTo>
                  <a:lnTo>
                    <a:pt x="7" y="114"/>
                  </a:lnTo>
                  <a:lnTo>
                    <a:pt x="7" y="113"/>
                  </a:lnTo>
                  <a:lnTo>
                    <a:pt x="6" y="113"/>
                  </a:lnTo>
                  <a:lnTo>
                    <a:pt x="6" y="111"/>
                  </a:lnTo>
                  <a:lnTo>
                    <a:pt x="3" y="110"/>
                  </a:lnTo>
                  <a:lnTo>
                    <a:pt x="2" y="91"/>
                  </a:lnTo>
                  <a:lnTo>
                    <a:pt x="2" y="86"/>
                  </a:lnTo>
                  <a:lnTo>
                    <a:pt x="2" y="74"/>
                  </a:lnTo>
                  <a:lnTo>
                    <a:pt x="2" y="72"/>
                  </a:lnTo>
                  <a:lnTo>
                    <a:pt x="2" y="62"/>
                  </a:lnTo>
                  <a:lnTo>
                    <a:pt x="1" y="49"/>
                  </a:lnTo>
                  <a:lnTo>
                    <a:pt x="1" y="43"/>
                  </a:lnTo>
                  <a:lnTo>
                    <a:pt x="1" y="38"/>
                  </a:lnTo>
                  <a:lnTo>
                    <a:pt x="1" y="37"/>
                  </a:lnTo>
                  <a:lnTo>
                    <a:pt x="0" y="25"/>
                  </a:lnTo>
                  <a:lnTo>
                    <a:pt x="0" y="13"/>
                  </a:lnTo>
                  <a:lnTo>
                    <a:pt x="0" y="11"/>
                  </a:lnTo>
                  <a:lnTo>
                    <a:pt x="3" y="11"/>
                  </a:lnTo>
                  <a:lnTo>
                    <a:pt x="8" y="11"/>
                  </a:lnTo>
                  <a:lnTo>
                    <a:pt x="19" y="11"/>
                  </a:lnTo>
                  <a:lnTo>
                    <a:pt x="29" y="9"/>
                  </a:lnTo>
                  <a:lnTo>
                    <a:pt x="30" y="9"/>
                  </a:lnTo>
                  <a:lnTo>
                    <a:pt x="42" y="9"/>
                  </a:lnTo>
                  <a:lnTo>
                    <a:pt x="43" y="9"/>
                  </a:lnTo>
                  <a:lnTo>
                    <a:pt x="44" y="9"/>
                  </a:lnTo>
                  <a:lnTo>
                    <a:pt x="56" y="8"/>
                  </a:lnTo>
                  <a:lnTo>
                    <a:pt x="62" y="8"/>
                  </a:lnTo>
                  <a:lnTo>
                    <a:pt x="63" y="8"/>
                  </a:lnTo>
                  <a:lnTo>
                    <a:pt x="66" y="8"/>
                  </a:lnTo>
                  <a:lnTo>
                    <a:pt x="68" y="8"/>
                  </a:lnTo>
                  <a:lnTo>
                    <a:pt x="84" y="7"/>
                  </a:lnTo>
                  <a:lnTo>
                    <a:pt x="98" y="7"/>
                  </a:lnTo>
                  <a:lnTo>
                    <a:pt x="105" y="7"/>
                  </a:lnTo>
                  <a:lnTo>
                    <a:pt x="123" y="6"/>
                  </a:lnTo>
                  <a:lnTo>
                    <a:pt x="150" y="5"/>
                  </a:lnTo>
                  <a:lnTo>
                    <a:pt x="157" y="5"/>
                  </a:lnTo>
                  <a:lnTo>
                    <a:pt x="195" y="2"/>
                  </a:lnTo>
                  <a:lnTo>
                    <a:pt x="197" y="2"/>
                  </a:lnTo>
                  <a:lnTo>
                    <a:pt x="206" y="1"/>
                  </a:lnTo>
                  <a:lnTo>
                    <a:pt x="207" y="1"/>
                  </a:lnTo>
                  <a:lnTo>
                    <a:pt x="210" y="1"/>
                  </a:lnTo>
                  <a:lnTo>
                    <a:pt x="211" y="1"/>
                  </a:lnTo>
                  <a:lnTo>
                    <a:pt x="222" y="1"/>
                  </a:lnTo>
                  <a:lnTo>
                    <a:pt x="225" y="1"/>
                  </a:lnTo>
                  <a:lnTo>
                    <a:pt x="227" y="0"/>
                  </a:lnTo>
                  <a:lnTo>
                    <a:pt x="229" y="0"/>
                  </a:lnTo>
                  <a:lnTo>
                    <a:pt x="235" y="41"/>
                  </a:lnTo>
                  <a:lnTo>
                    <a:pt x="245" y="36"/>
                  </a:lnTo>
                  <a:lnTo>
                    <a:pt x="242" y="42"/>
                  </a:lnTo>
                  <a:lnTo>
                    <a:pt x="240" y="43"/>
                  </a:lnTo>
                  <a:lnTo>
                    <a:pt x="246" y="50"/>
                  </a:lnTo>
                  <a:lnTo>
                    <a:pt x="236" y="49"/>
                  </a:lnTo>
                  <a:lnTo>
                    <a:pt x="247" y="54"/>
                  </a:lnTo>
                  <a:lnTo>
                    <a:pt x="248" y="79"/>
                  </a:lnTo>
                  <a:lnTo>
                    <a:pt x="239" y="78"/>
                  </a:lnTo>
                  <a:lnTo>
                    <a:pt x="239" y="85"/>
                  </a:lnTo>
                  <a:lnTo>
                    <a:pt x="245" y="85"/>
                  </a:lnTo>
                  <a:lnTo>
                    <a:pt x="247" y="85"/>
                  </a:lnTo>
                  <a:lnTo>
                    <a:pt x="246" y="85"/>
                  </a:lnTo>
                  <a:lnTo>
                    <a:pt x="246" y="86"/>
                  </a:lnTo>
                  <a:lnTo>
                    <a:pt x="239" y="91"/>
                  </a:lnTo>
                  <a:lnTo>
                    <a:pt x="242" y="98"/>
                  </a:lnTo>
                  <a:lnTo>
                    <a:pt x="231" y="110"/>
                  </a:lnTo>
                  <a:lnTo>
                    <a:pt x="230" y="111"/>
                  </a:lnTo>
                  <a:lnTo>
                    <a:pt x="229" y="123"/>
                  </a:lnTo>
                  <a:lnTo>
                    <a:pt x="225" y="123"/>
                  </a:lnTo>
                  <a:lnTo>
                    <a:pt x="223" y="123"/>
                  </a:lnTo>
                  <a:lnTo>
                    <a:pt x="221" y="125"/>
                  </a:lnTo>
                  <a:lnTo>
                    <a:pt x="211" y="134"/>
                  </a:lnTo>
                  <a:lnTo>
                    <a:pt x="213" y="162"/>
                  </a:lnTo>
                  <a:lnTo>
                    <a:pt x="207" y="179"/>
                  </a:lnTo>
                  <a:lnTo>
                    <a:pt x="204" y="185"/>
                  </a:lnTo>
                  <a:lnTo>
                    <a:pt x="206" y="197"/>
                  </a:lnTo>
                  <a:lnTo>
                    <a:pt x="204" y="198"/>
                  </a:lnTo>
                  <a:lnTo>
                    <a:pt x="225" y="197"/>
                  </a:lnTo>
                  <a:lnTo>
                    <a:pt x="236" y="195"/>
                  </a:lnTo>
                  <a:lnTo>
                    <a:pt x="242" y="195"/>
                  </a:lnTo>
                  <a:close/>
                </a:path>
              </a:pathLst>
            </a:custGeom>
            <a:grpFill/>
            <a:ln w="1651">
              <a:solidFill>
                <a:srgbClr val="000000"/>
              </a:solidFill>
              <a:prstDash val="solid"/>
              <a:round/>
              <a:headEnd/>
              <a:tailEnd/>
            </a:ln>
          </p:spPr>
          <p:txBody>
            <a:bodyPr/>
            <a:lstStyle/>
            <a:p>
              <a:endParaRPr lang="en-US"/>
            </a:p>
          </p:txBody>
        </p:sp>
      </p:grpSp>
      <p:grpSp>
        <p:nvGrpSpPr>
          <p:cNvPr id="17" name="Group 16">
            <a:extLst>
              <a:ext uri="{FF2B5EF4-FFF2-40B4-BE49-F238E27FC236}">
                <a16:creationId xmlns:a16="http://schemas.microsoft.com/office/drawing/2014/main" id="{A42D5884-B938-44C8-B0F3-DB373A93EA9E}"/>
              </a:ext>
            </a:extLst>
          </p:cNvPr>
          <p:cNvGrpSpPr/>
          <p:nvPr/>
        </p:nvGrpSpPr>
        <p:grpSpPr>
          <a:xfrm>
            <a:off x="3651250" y="1272779"/>
            <a:ext cx="2163762" cy="2287190"/>
            <a:chOff x="3295650" y="1482329"/>
            <a:chExt cx="2163762" cy="2287190"/>
          </a:xfrm>
          <a:solidFill>
            <a:schemeClr val="accent1">
              <a:lumMod val="20000"/>
              <a:lumOff val="80000"/>
            </a:schemeClr>
          </a:solidFill>
        </p:grpSpPr>
        <p:sp>
          <p:nvSpPr>
            <p:cNvPr id="18" name="Freeform 133">
              <a:extLst>
                <a:ext uri="{FF2B5EF4-FFF2-40B4-BE49-F238E27FC236}">
                  <a16:creationId xmlns:a16="http://schemas.microsoft.com/office/drawing/2014/main" id="{2C774519-76FB-4CE7-A85C-9BE3CFFDF3EA}"/>
                </a:ext>
              </a:extLst>
            </p:cNvPr>
            <p:cNvSpPr>
              <a:spLocks/>
            </p:cNvSpPr>
            <p:nvPr/>
          </p:nvSpPr>
          <p:spPr bwMode="auto">
            <a:xfrm>
              <a:off x="4684712" y="1794273"/>
              <a:ext cx="722313" cy="621506"/>
            </a:xfrm>
            <a:custGeom>
              <a:avLst/>
              <a:gdLst/>
              <a:ahLst/>
              <a:cxnLst>
                <a:cxn ang="0">
                  <a:pos x="299" y="419"/>
                </a:cxn>
                <a:cxn ang="0">
                  <a:pos x="272" y="421"/>
                </a:cxn>
                <a:cxn ang="0">
                  <a:pos x="261" y="421"/>
                </a:cxn>
                <a:cxn ang="0">
                  <a:pos x="231" y="423"/>
                </a:cxn>
                <a:cxn ang="0">
                  <a:pos x="216" y="425"/>
                </a:cxn>
                <a:cxn ang="0">
                  <a:pos x="186" y="427"/>
                </a:cxn>
                <a:cxn ang="0">
                  <a:pos x="169" y="416"/>
                </a:cxn>
                <a:cxn ang="0">
                  <a:pos x="143" y="407"/>
                </a:cxn>
                <a:cxn ang="0">
                  <a:pos x="134" y="383"/>
                </a:cxn>
                <a:cxn ang="0">
                  <a:pos x="128" y="343"/>
                </a:cxn>
                <a:cxn ang="0">
                  <a:pos x="126" y="326"/>
                </a:cxn>
                <a:cxn ang="0">
                  <a:pos x="123" y="309"/>
                </a:cxn>
                <a:cxn ang="0">
                  <a:pos x="113" y="293"/>
                </a:cxn>
                <a:cxn ang="0">
                  <a:pos x="104" y="285"/>
                </a:cxn>
                <a:cxn ang="0">
                  <a:pos x="89" y="276"/>
                </a:cxn>
                <a:cxn ang="0">
                  <a:pos x="67" y="253"/>
                </a:cxn>
                <a:cxn ang="0">
                  <a:pos x="51" y="248"/>
                </a:cxn>
                <a:cxn ang="0">
                  <a:pos x="45" y="240"/>
                </a:cxn>
                <a:cxn ang="0">
                  <a:pos x="18" y="225"/>
                </a:cxn>
                <a:cxn ang="0">
                  <a:pos x="12" y="210"/>
                </a:cxn>
                <a:cxn ang="0">
                  <a:pos x="11" y="176"/>
                </a:cxn>
                <a:cxn ang="0">
                  <a:pos x="11" y="168"/>
                </a:cxn>
                <a:cxn ang="0">
                  <a:pos x="0" y="134"/>
                </a:cxn>
                <a:cxn ang="0">
                  <a:pos x="38" y="91"/>
                </a:cxn>
                <a:cxn ang="0">
                  <a:pos x="36" y="50"/>
                </a:cxn>
                <a:cxn ang="0">
                  <a:pos x="38" y="35"/>
                </a:cxn>
                <a:cxn ang="0">
                  <a:pos x="54" y="30"/>
                </a:cxn>
                <a:cxn ang="0">
                  <a:pos x="95" y="18"/>
                </a:cxn>
                <a:cxn ang="0">
                  <a:pos x="127" y="0"/>
                </a:cxn>
                <a:cxn ang="0">
                  <a:pos x="129" y="27"/>
                </a:cxn>
                <a:cxn ang="0">
                  <a:pos x="135" y="32"/>
                </a:cxn>
                <a:cxn ang="0">
                  <a:pos x="155" y="33"/>
                </a:cxn>
                <a:cxn ang="0">
                  <a:pos x="175" y="41"/>
                </a:cxn>
                <a:cxn ang="0">
                  <a:pos x="200" y="60"/>
                </a:cxn>
                <a:cxn ang="0">
                  <a:pos x="264" y="74"/>
                </a:cxn>
                <a:cxn ang="0">
                  <a:pos x="282" y="79"/>
                </a:cxn>
                <a:cxn ang="0">
                  <a:pos x="311" y="80"/>
                </a:cxn>
                <a:cxn ang="0">
                  <a:pos x="320" y="95"/>
                </a:cxn>
                <a:cxn ang="0">
                  <a:pos x="330" y="97"/>
                </a:cxn>
                <a:cxn ang="0">
                  <a:pos x="357" y="157"/>
                </a:cxn>
                <a:cxn ang="0">
                  <a:pos x="362" y="169"/>
                </a:cxn>
                <a:cxn ang="0">
                  <a:pos x="341" y="203"/>
                </a:cxn>
                <a:cxn ang="0">
                  <a:pos x="356" y="204"/>
                </a:cxn>
                <a:cxn ang="0">
                  <a:pos x="360" y="193"/>
                </a:cxn>
                <a:cxn ang="0">
                  <a:pos x="386" y="153"/>
                </a:cxn>
                <a:cxn ang="0">
                  <a:pos x="402" y="135"/>
                </a:cxn>
                <a:cxn ang="0">
                  <a:pos x="383" y="199"/>
                </a:cxn>
                <a:cxn ang="0">
                  <a:pos x="377" y="240"/>
                </a:cxn>
                <a:cxn ang="0">
                  <a:pos x="369" y="290"/>
                </a:cxn>
                <a:cxn ang="0">
                  <a:pos x="366" y="314"/>
                </a:cxn>
                <a:cxn ang="0">
                  <a:pos x="361" y="344"/>
                </a:cxn>
                <a:cxn ang="0">
                  <a:pos x="369" y="378"/>
                </a:cxn>
                <a:cxn ang="0">
                  <a:pos x="372" y="399"/>
                </a:cxn>
                <a:cxn ang="0">
                  <a:pos x="351" y="414"/>
                </a:cxn>
                <a:cxn ang="0">
                  <a:pos x="342" y="415"/>
                </a:cxn>
                <a:cxn ang="0">
                  <a:pos x="313" y="417"/>
                </a:cxn>
                <a:cxn ang="0">
                  <a:pos x="307" y="419"/>
                </a:cxn>
              </a:cxnLst>
              <a:rect l="0" t="0" r="r" b="b"/>
              <a:pathLst>
                <a:path w="404" h="428">
                  <a:moveTo>
                    <a:pt x="306" y="419"/>
                  </a:moveTo>
                  <a:lnTo>
                    <a:pt x="303" y="419"/>
                  </a:lnTo>
                  <a:lnTo>
                    <a:pt x="299" y="419"/>
                  </a:lnTo>
                  <a:lnTo>
                    <a:pt x="294" y="419"/>
                  </a:lnTo>
                  <a:lnTo>
                    <a:pt x="288" y="420"/>
                  </a:lnTo>
                  <a:lnTo>
                    <a:pt x="272" y="421"/>
                  </a:lnTo>
                  <a:lnTo>
                    <a:pt x="264" y="421"/>
                  </a:lnTo>
                  <a:lnTo>
                    <a:pt x="263" y="421"/>
                  </a:lnTo>
                  <a:lnTo>
                    <a:pt x="261" y="421"/>
                  </a:lnTo>
                  <a:lnTo>
                    <a:pt x="254" y="422"/>
                  </a:lnTo>
                  <a:lnTo>
                    <a:pt x="246" y="422"/>
                  </a:lnTo>
                  <a:lnTo>
                    <a:pt x="231" y="423"/>
                  </a:lnTo>
                  <a:lnTo>
                    <a:pt x="228" y="423"/>
                  </a:lnTo>
                  <a:lnTo>
                    <a:pt x="224" y="425"/>
                  </a:lnTo>
                  <a:lnTo>
                    <a:pt x="216" y="425"/>
                  </a:lnTo>
                  <a:lnTo>
                    <a:pt x="210" y="425"/>
                  </a:lnTo>
                  <a:lnTo>
                    <a:pt x="189" y="427"/>
                  </a:lnTo>
                  <a:lnTo>
                    <a:pt x="186" y="427"/>
                  </a:lnTo>
                  <a:lnTo>
                    <a:pt x="179" y="427"/>
                  </a:lnTo>
                  <a:lnTo>
                    <a:pt x="174" y="428"/>
                  </a:lnTo>
                  <a:lnTo>
                    <a:pt x="169" y="416"/>
                  </a:lnTo>
                  <a:lnTo>
                    <a:pt x="165" y="415"/>
                  </a:lnTo>
                  <a:lnTo>
                    <a:pt x="155" y="413"/>
                  </a:lnTo>
                  <a:lnTo>
                    <a:pt x="143" y="407"/>
                  </a:lnTo>
                  <a:lnTo>
                    <a:pt x="140" y="395"/>
                  </a:lnTo>
                  <a:lnTo>
                    <a:pt x="134" y="384"/>
                  </a:lnTo>
                  <a:lnTo>
                    <a:pt x="134" y="383"/>
                  </a:lnTo>
                  <a:lnTo>
                    <a:pt x="133" y="375"/>
                  </a:lnTo>
                  <a:lnTo>
                    <a:pt x="140" y="357"/>
                  </a:lnTo>
                  <a:lnTo>
                    <a:pt x="128" y="343"/>
                  </a:lnTo>
                  <a:lnTo>
                    <a:pt x="128" y="342"/>
                  </a:lnTo>
                  <a:lnTo>
                    <a:pt x="127" y="335"/>
                  </a:lnTo>
                  <a:lnTo>
                    <a:pt x="126" y="326"/>
                  </a:lnTo>
                  <a:lnTo>
                    <a:pt x="122" y="324"/>
                  </a:lnTo>
                  <a:lnTo>
                    <a:pt x="122" y="313"/>
                  </a:lnTo>
                  <a:lnTo>
                    <a:pt x="123" y="309"/>
                  </a:lnTo>
                  <a:lnTo>
                    <a:pt x="123" y="307"/>
                  </a:lnTo>
                  <a:lnTo>
                    <a:pt x="120" y="301"/>
                  </a:lnTo>
                  <a:lnTo>
                    <a:pt x="113" y="293"/>
                  </a:lnTo>
                  <a:lnTo>
                    <a:pt x="109" y="289"/>
                  </a:lnTo>
                  <a:lnTo>
                    <a:pt x="109" y="287"/>
                  </a:lnTo>
                  <a:lnTo>
                    <a:pt x="104" y="285"/>
                  </a:lnTo>
                  <a:lnTo>
                    <a:pt x="99" y="285"/>
                  </a:lnTo>
                  <a:lnTo>
                    <a:pt x="95" y="283"/>
                  </a:lnTo>
                  <a:lnTo>
                    <a:pt x="89" y="276"/>
                  </a:lnTo>
                  <a:lnTo>
                    <a:pt x="78" y="270"/>
                  </a:lnTo>
                  <a:lnTo>
                    <a:pt x="75" y="265"/>
                  </a:lnTo>
                  <a:lnTo>
                    <a:pt x="67" y="253"/>
                  </a:lnTo>
                  <a:lnTo>
                    <a:pt x="61" y="251"/>
                  </a:lnTo>
                  <a:lnTo>
                    <a:pt x="59" y="249"/>
                  </a:lnTo>
                  <a:lnTo>
                    <a:pt x="51" y="248"/>
                  </a:lnTo>
                  <a:lnTo>
                    <a:pt x="50" y="247"/>
                  </a:lnTo>
                  <a:lnTo>
                    <a:pt x="45" y="242"/>
                  </a:lnTo>
                  <a:lnTo>
                    <a:pt x="45" y="240"/>
                  </a:lnTo>
                  <a:lnTo>
                    <a:pt x="44" y="239"/>
                  </a:lnTo>
                  <a:lnTo>
                    <a:pt x="32" y="236"/>
                  </a:lnTo>
                  <a:lnTo>
                    <a:pt x="18" y="225"/>
                  </a:lnTo>
                  <a:lnTo>
                    <a:pt x="15" y="223"/>
                  </a:lnTo>
                  <a:lnTo>
                    <a:pt x="11" y="221"/>
                  </a:lnTo>
                  <a:lnTo>
                    <a:pt x="12" y="210"/>
                  </a:lnTo>
                  <a:lnTo>
                    <a:pt x="11" y="195"/>
                  </a:lnTo>
                  <a:lnTo>
                    <a:pt x="12" y="183"/>
                  </a:lnTo>
                  <a:lnTo>
                    <a:pt x="11" y="176"/>
                  </a:lnTo>
                  <a:lnTo>
                    <a:pt x="12" y="175"/>
                  </a:lnTo>
                  <a:lnTo>
                    <a:pt x="11" y="171"/>
                  </a:lnTo>
                  <a:lnTo>
                    <a:pt x="11" y="168"/>
                  </a:lnTo>
                  <a:lnTo>
                    <a:pt x="13" y="147"/>
                  </a:lnTo>
                  <a:lnTo>
                    <a:pt x="9" y="143"/>
                  </a:lnTo>
                  <a:lnTo>
                    <a:pt x="0" y="134"/>
                  </a:lnTo>
                  <a:lnTo>
                    <a:pt x="2" y="126"/>
                  </a:lnTo>
                  <a:lnTo>
                    <a:pt x="8" y="115"/>
                  </a:lnTo>
                  <a:lnTo>
                    <a:pt x="38" y="91"/>
                  </a:lnTo>
                  <a:lnTo>
                    <a:pt x="37" y="83"/>
                  </a:lnTo>
                  <a:lnTo>
                    <a:pt x="36" y="59"/>
                  </a:lnTo>
                  <a:lnTo>
                    <a:pt x="36" y="50"/>
                  </a:lnTo>
                  <a:lnTo>
                    <a:pt x="35" y="38"/>
                  </a:lnTo>
                  <a:lnTo>
                    <a:pt x="35" y="35"/>
                  </a:lnTo>
                  <a:lnTo>
                    <a:pt x="38" y="35"/>
                  </a:lnTo>
                  <a:lnTo>
                    <a:pt x="48" y="25"/>
                  </a:lnTo>
                  <a:lnTo>
                    <a:pt x="54" y="29"/>
                  </a:lnTo>
                  <a:lnTo>
                    <a:pt x="54" y="30"/>
                  </a:lnTo>
                  <a:lnTo>
                    <a:pt x="67" y="30"/>
                  </a:lnTo>
                  <a:lnTo>
                    <a:pt x="84" y="23"/>
                  </a:lnTo>
                  <a:lnTo>
                    <a:pt x="95" y="18"/>
                  </a:lnTo>
                  <a:lnTo>
                    <a:pt x="107" y="9"/>
                  </a:lnTo>
                  <a:lnTo>
                    <a:pt x="111" y="11"/>
                  </a:lnTo>
                  <a:lnTo>
                    <a:pt x="127" y="0"/>
                  </a:lnTo>
                  <a:lnTo>
                    <a:pt x="135" y="8"/>
                  </a:lnTo>
                  <a:lnTo>
                    <a:pt x="128" y="20"/>
                  </a:lnTo>
                  <a:lnTo>
                    <a:pt x="129" y="27"/>
                  </a:lnTo>
                  <a:lnTo>
                    <a:pt x="126" y="32"/>
                  </a:lnTo>
                  <a:lnTo>
                    <a:pt x="127" y="36"/>
                  </a:lnTo>
                  <a:lnTo>
                    <a:pt x="135" y="32"/>
                  </a:lnTo>
                  <a:lnTo>
                    <a:pt x="138" y="24"/>
                  </a:lnTo>
                  <a:lnTo>
                    <a:pt x="152" y="35"/>
                  </a:lnTo>
                  <a:lnTo>
                    <a:pt x="155" y="33"/>
                  </a:lnTo>
                  <a:lnTo>
                    <a:pt x="159" y="36"/>
                  </a:lnTo>
                  <a:lnTo>
                    <a:pt x="161" y="36"/>
                  </a:lnTo>
                  <a:lnTo>
                    <a:pt x="175" y="41"/>
                  </a:lnTo>
                  <a:lnTo>
                    <a:pt x="182" y="54"/>
                  </a:lnTo>
                  <a:lnTo>
                    <a:pt x="195" y="59"/>
                  </a:lnTo>
                  <a:lnTo>
                    <a:pt x="200" y="60"/>
                  </a:lnTo>
                  <a:lnTo>
                    <a:pt x="253" y="69"/>
                  </a:lnTo>
                  <a:lnTo>
                    <a:pt x="260" y="73"/>
                  </a:lnTo>
                  <a:lnTo>
                    <a:pt x="264" y="74"/>
                  </a:lnTo>
                  <a:lnTo>
                    <a:pt x="270" y="78"/>
                  </a:lnTo>
                  <a:lnTo>
                    <a:pt x="277" y="78"/>
                  </a:lnTo>
                  <a:lnTo>
                    <a:pt x="282" y="79"/>
                  </a:lnTo>
                  <a:lnTo>
                    <a:pt x="285" y="80"/>
                  </a:lnTo>
                  <a:lnTo>
                    <a:pt x="294" y="79"/>
                  </a:lnTo>
                  <a:lnTo>
                    <a:pt x="311" y="80"/>
                  </a:lnTo>
                  <a:lnTo>
                    <a:pt x="320" y="84"/>
                  </a:lnTo>
                  <a:lnTo>
                    <a:pt x="324" y="89"/>
                  </a:lnTo>
                  <a:lnTo>
                    <a:pt x="320" y="95"/>
                  </a:lnTo>
                  <a:lnTo>
                    <a:pt x="325" y="97"/>
                  </a:lnTo>
                  <a:lnTo>
                    <a:pt x="330" y="95"/>
                  </a:lnTo>
                  <a:lnTo>
                    <a:pt x="330" y="97"/>
                  </a:lnTo>
                  <a:lnTo>
                    <a:pt x="338" y="98"/>
                  </a:lnTo>
                  <a:lnTo>
                    <a:pt x="341" y="101"/>
                  </a:lnTo>
                  <a:lnTo>
                    <a:pt x="357" y="157"/>
                  </a:lnTo>
                  <a:lnTo>
                    <a:pt x="365" y="159"/>
                  </a:lnTo>
                  <a:lnTo>
                    <a:pt x="362" y="167"/>
                  </a:lnTo>
                  <a:lnTo>
                    <a:pt x="362" y="169"/>
                  </a:lnTo>
                  <a:lnTo>
                    <a:pt x="354" y="173"/>
                  </a:lnTo>
                  <a:lnTo>
                    <a:pt x="341" y="197"/>
                  </a:lnTo>
                  <a:lnTo>
                    <a:pt x="341" y="203"/>
                  </a:lnTo>
                  <a:lnTo>
                    <a:pt x="341" y="209"/>
                  </a:lnTo>
                  <a:lnTo>
                    <a:pt x="349" y="209"/>
                  </a:lnTo>
                  <a:lnTo>
                    <a:pt x="356" y="204"/>
                  </a:lnTo>
                  <a:lnTo>
                    <a:pt x="357" y="203"/>
                  </a:lnTo>
                  <a:lnTo>
                    <a:pt x="357" y="200"/>
                  </a:lnTo>
                  <a:lnTo>
                    <a:pt x="360" y="193"/>
                  </a:lnTo>
                  <a:lnTo>
                    <a:pt x="372" y="181"/>
                  </a:lnTo>
                  <a:lnTo>
                    <a:pt x="385" y="161"/>
                  </a:lnTo>
                  <a:lnTo>
                    <a:pt x="386" y="153"/>
                  </a:lnTo>
                  <a:lnTo>
                    <a:pt x="395" y="145"/>
                  </a:lnTo>
                  <a:lnTo>
                    <a:pt x="395" y="141"/>
                  </a:lnTo>
                  <a:lnTo>
                    <a:pt x="402" y="135"/>
                  </a:lnTo>
                  <a:lnTo>
                    <a:pt x="404" y="141"/>
                  </a:lnTo>
                  <a:lnTo>
                    <a:pt x="383" y="198"/>
                  </a:lnTo>
                  <a:lnTo>
                    <a:pt x="383" y="199"/>
                  </a:lnTo>
                  <a:lnTo>
                    <a:pt x="377" y="216"/>
                  </a:lnTo>
                  <a:lnTo>
                    <a:pt x="374" y="233"/>
                  </a:lnTo>
                  <a:lnTo>
                    <a:pt x="377" y="240"/>
                  </a:lnTo>
                  <a:lnTo>
                    <a:pt x="368" y="265"/>
                  </a:lnTo>
                  <a:lnTo>
                    <a:pt x="366" y="276"/>
                  </a:lnTo>
                  <a:lnTo>
                    <a:pt x="369" y="290"/>
                  </a:lnTo>
                  <a:lnTo>
                    <a:pt x="367" y="302"/>
                  </a:lnTo>
                  <a:lnTo>
                    <a:pt x="365" y="311"/>
                  </a:lnTo>
                  <a:lnTo>
                    <a:pt x="366" y="314"/>
                  </a:lnTo>
                  <a:lnTo>
                    <a:pt x="361" y="327"/>
                  </a:lnTo>
                  <a:lnTo>
                    <a:pt x="360" y="339"/>
                  </a:lnTo>
                  <a:lnTo>
                    <a:pt x="361" y="344"/>
                  </a:lnTo>
                  <a:lnTo>
                    <a:pt x="361" y="351"/>
                  </a:lnTo>
                  <a:lnTo>
                    <a:pt x="365" y="363"/>
                  </a:lnTo>
                  <a:lnTo>
                    <a:pt x="369" y="378"/>
                  </a:lnTo>
                  <a:lnTo>
                    <a:pt x="373" y="386"/>
                  </a:lnTo>
                  <a:lnTo>
                    <a:pt x="373" y="395"/>
                  </a:lnTo>
                  <a:lnTo>
                    <a:pt x="372" y="399"/>
                  </a:lnTo>
                  <a:lnTo>
                    <a:pt x="374" y="411"/>
                  </a:lnTo>
                  <a:lnTo>
                    <a:pt x="361" y="413"/>
                  </a:lnTo>
                  <a:lnTo>
                    <a:pt x="351" y="414"/>
                  </a:lnTo>
                  <a:lnTo>
                    <a:pt x="347" y="414"/>
                  </a:lnTo>
                  <a:lnTo>
                    <a:pt x="343" y="415"/>
                  </a:lnTo>
                  <a:lnTo>
                    <a:pt x="342" y="415"/>
                  </a:lnTo>
                  <a:lnTo>
                    <a:pt x="339" y="415"/>
                  </a:lnTo>
                  <a:lnTo>
                    <a:pt x="317" y="417"/>
                  </a:lnTo>
                  <a:lnTo>
                    <a:pt x="313" y="417"/>
                  </a:lnTo>
                  <a:lnTo>
                    <a:pt x="311" y="417"/>
                  </a:lnTo>
                  <a:lnTo>
                    <a:pt x="308" y="419"/>
                  </a:lnTo>
                  <a:lnTo>
                    <a:pt x="307" y="419"/>
                  </a:lnTo>
                  <a:lnTo>
                    <a:pt x="306" y="419"/>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19" name="Freeform 134">
              <a:extLst>
                <a:ext uri="{FF2B5EF4-FFF2-40B4-BE49-F238E27FC236}">
                  <a16:creationId xmlns:a16="http://schemas.microsoft.com/office/drawing/2014/main" id="{2C4980EC-D23D-4C9E-8519-B79775BD0AE0}"/>
                </a:ext>
              </a:extLst>
            </p:cNvPr>
            <p:cNvSpPr>
              <a:spLocks/>
            </p:cNvSpPr>
            <p:nvPr/>
          </p:nvSpPr>
          <p:spPr bwMode="auto">
            <a:xfrm>
              <a:off x="4913312" y="2389585"/>
              <a:ext cx="546100" cy="784621"/>
            </a:xfrm>
            <a:custGeom>
              <a:avLst/>
              <a:gdLst/>
              <a:ahLst/>
              <a:cxnLst>
                <a:cxn ang="0">
                  <a:pos x="4" y="228"/>
                </a:cxn>
                <a:cxn ang="0">
                  <a:pos x="7" y="207"/>
                </a:cxn>
                <a:cxn ang="0">
                  <a:pos x="25" y="195"/>
                </a:cxn>
                <a:cxn ang="0">
                  <a:pos x="31" y="149"/>
                </a:cxn>
                <a:cxn ang="0">
                  <a:pos x="29" y="123"/>
                </a:cxn>
                <a:cxn ang="0">
                  <a:pos x="76" y="90"/>
                </a:cxn>
                <a:cxn ang="0">
                  <a:pos x="85" y="76"/>
                </a:cxn>
                <a:cxn ang="0">
                  <a:pos x="83" y="51"/>
                </a:cxn>
                <a:cxn ang="0">
                  <a:pos x="65" y="41"/>
                </a:cxn>
                <a:cxn ang="0">
                  <a:pos x="52" y="16"/>
                </a:cxn>
                <a:cxn ang="0">
                  <a:pos x="89" y="14"/>
                </a:cxn>
                <a:cxn ang="0">
                  <a:pos x="119" y="11"/>
                </a:cxn>
                <a:cxn ang="0">
                  <a:pos x="137" y="10"/>
                </a:cxn>
                <a:cxn ang="0">
                  <a:pos x="172" y="8"/>
                </a:cxn>
                <a:cxn ang="0">
                  <a:pos x="181" y="8"/>
                </a:cxn>
                <a:cxn ang="0">
                  <a:pos x="212" y="4"/>
                </a:cxn>
                <a:cxn ang="0">
                  <a:pos x="224" y="3"/>
                </a:cxn>
                <a:cxn ang="0">
                  <a:pos x="248" y="24"/>
                </a:cxn>
                <a:cxn ang="0">
                  <a:pos x="275" y="74"/>
                </a:cxn>
                <a:cxn ang="0">
                  <a:pos x="278" y="107"/>
                </a:cxn>
                <a:cxn ang="0">
                  <a:pos x="280" y="119"/>
                </a:cxn>
                <a:cxn ang="0">
                  <a:pos x="282" y="142"/>
                </a:cxn>
                <a:cxn ang="0">
                  <a:pos x="286" y="179"/>
                </a:cxn>
                <a:cxn ang="0">
                  <a:pos x="288" y="201"/>
                </a:cxn>
                <a:cxn ang="0">
                  <a:pos x="292" y="234"/>
                </a:cxn>
                <a:cxn ang="0">
                  <a:pos x="295" y="279"/>
                </a:cxn>
                <a:cxn ang="0">
                  <a:pos x="298" y="304"/>
                </a:cxn>
                <a:cxn ang="0">
                  <a:pos x="293" y="323"/>
                </a:cxn>
                <a:cxn ang="0">
                  <a:pos x="302" y="348"/>
                </a:cxn>
                <a:cxn ang="0">
                  <a:pos x="299" y="378"/>
                </a:cxn>
                <a:cxn ang="0">
                  <a:pos x="292" y="396"/>
                </a:cxn>
                <a:cxn ang="0">
                  <a:pos x="276" y="413"/>
                </a:cxn>
                <a:cxn ang="0">
                  <a:pos x="271" y="449"/>
                </a:cxn>
                <a:cxn ang="0">
                  <a:pos x="269" y="476"/>
                </a:cxn>
                <a:cxn ang="0">
                  <a:pos x="263" y="492"/>
                </a:cxn>
                <a:cxn ang="0">
                  <a:pos x="251" y="497"/>
                </a:cxn>
                <a:cxn ang="0">
                  <a:pos x="248" y="533"/>
                </a:cxn>
                <a:cxn ang="0">
                  <a:pos x="214" y="520"/>
                </a:cxn>
                <a:cxn ang="0">
                  <a:pos x="197" y="539"/>
                </a:cxn>
                <a:cxn ang="0">
                  <a:pos x="187" y="544"/>
                </a:cxn>
                <a:cxn ang="0">
                  <a:pos x="170" y="521"/>
                </a:cxn>
                <a:cxn ang="0">
                  <a:pos x="175" y="509"/>
                </a:cxn>
                <a:cxn ang="0">
                  <a:pos x="155" y="473"/>
                </a:cxn>
                <a:cxn ang="0">
                  <a:pos x="133" y="464"/>
                </a:cxn>
                <a:cxn ang="0">
                  <a:pos x="108" y="442"/>
                </a:cxn>
                <a:cxn ang="0">
                  <a:pos x="98" y="416"/>
                </a:cxn>
                <a:cxn ang="0">
                  <a:pos x="104" y="400"/>
                </a:cxn>
                <a:cxn ang="0">
                  <a:pos x="109" y="377"/>
                </a:cxn>
                <a:cxn ang="0">
                  <a:pos x="102" y="363"/>
                </a:cxn>
                <a:cxn ang="0">
                  <a:pos x="86" y="359"/>
                </a:cxn>
                <a:cxn ang="0">
                  <a:pos x="68" y="358"/>
                </a:cxn>
                <a:cxn ang="0">
                  <a:pos x="55" y="326"/>
                </a:cxn>
                <a:cxn ang="0">
                  <a:pos x="30" y="306"/>
                </a:cxn>
                <a:cxn ang="0">
                  <a:pos x="18" y="294"/>
                </a:cxn>
                <a:cxn ang="0">
                  <a:pos x="7" y="276"/>
                </a:cxn>
                <a:cxn ang="0">
                  <a:pos x="0" y="245"/>
                </a:cxn>
              </a:cxnLst>
              <a:rect l="0" t="0" r="r" b="b"/>
              <a:pathLst>
                <a:path w="307" h="544">
                  <a:moveTo>
                    <a:pt x="0" y="245"/>
                  </a:moveTo>
                  <a:lnTo>
                    <a:pt x="0" y="240"/>
                  </a:lnTo>
                  <a:lnTo>
                    <a:pt x="1" y="240"/>
                  </a:lnTo>
                  <a:lnTo>
                    <a:pt x="4" y="228"/>
                  </a:lnTo>
                  <a:lnTo>
                    <a:pt x="5" y="228"/>
                  </a:lnTo>
                  <a:lnTo>
                    <a:pt x="6" y="227"/>
                  </a:lnTo>
                  <a:lnTo>
                    <a:pt x="8" y="226"/>
                  </a:lnTo>
                  <a:lnTo>
                    <a:pt x="7" y="207"/>
                  </a:lnTo>
                  <a:lnTo>
                    <a:pt x="20" y="201"/>
                  </a:lnTo>
                  <a:lnTo>
                    <a:pt x="24" y="198"/>
                  </a:lnTo>
                  <a:lnTo>
                    <a:pt x="25" y="197"/>
                  </a:lnTo>
                  <a:lnTo>
                    <a:pt x="25" y="195"/>
                  </a:lnTo>
                  <a:lnTo>
                    <a:pt x="25" y="190"/>
                  </a:lnTo>
                  <a:lnTo>
                    <a:pt x="36" y="165"/>
                  </a:lnTo>
                  <a:lnTo>
                    <a:pt x="35" y="158"/>
                  </a:lnTo>
                  <a:lnTo>
                    <a:pt x="31" y="149"/>
                  </a:lnTo>
                  <a:lnTo>
                    <a:pt x="22" y="141"/>
                  </a:lnTo>
                  <a:lnTo>
                    <a:pt x="24" y="132"/>
                  </a:lnTo>
                  <a:lnTo>
                    <a:pt x="25" y="129"/>
                  </a:lnTo>
                  <a:lnTo>
                    <a:pt x="29" y="123"/>
                  </a:lnTo>
                  <a:lnTo>
                    <a:pt x="44" y="119"/>
                  </a:lnTo>
                  <a:lnTo>
                    <a:pt x="64" y="112"/>
                  </a:lnTo>
                  <a:lnTo>
                    <a:pt x="73" y="106"/>
                  </a:lnTo>
                  <a:lnTo>
                    <a:pt x="76" y="90"/>
                  </a:lnTo>
                  <a:lnTo>
                    <a:pt x="77" y="88"/>
                  </a:lnTo>
                  <a:lnTo>
                    <a:pt x="80" y="86"/>
                  </a:lnTo>
                  <a:lnTo>
                    <a:pt x="80" y="84"/>
                  </a:lnTo>
                  <a:lnTo>
                    <a:pt x="85" y="76"/>
                  </a:lnTo>
                  <a:lnTo>
                    <a:pt x="86" y="70"/>
                  </a:lnTo>
                  <a:lnTo>
                    <a:pt x="86" y="63"/>
                  </a:lnTo>
                  <a:lnTo>
                    <a:pt x="85" y="60"/>
                  </a:lnTo>
                  <a:lnTo>
                    <a:pt x="83" y="51"/>
                  </a:lnTo>
                  <a:lnTo>
                    <a:pt x="76" y="47"/>
                  </a:lnTo>
                  <a:lnTo>
                    <a:pt x="72" y="45"/>
                  </a:lnTo>
                  <a:lnTo>
                    <a:pt x="67" y="44"/>
                  </a:lnTo>
                  <a:lnTo>
                    <a:pt x="65" y="41"/>
                  </a:lnTo>
                  <a:lnTo>
                    <a:pt x="60" y="28"/>
                  </a:lnTo>
                  <a:lnTo>
                    <a:pt x="48" y="21"/>
                  </a:lnTo>
                  <a:lnTo>
                    <a:pt x="47" y="17"/>
                  </a:lnTo>
                  <a:lnTo>
                    <a:pt x="52" y="16"/>
                  </a:lnTo>
                  <a:lnTo>
                    <a:pt x="59" y="16"/>
                  </a:lnTo>
                  <a:lnTo>
                    <a:pt x="62" y="16"/>
                  </a:lnTo>
                  <a:lnTo>
                    <a:pt x="83" y="14"/>
                  </a:lnTo>
                  <a:lnTo>
                    <a:pt x="89" y="14"/>
                  </a:lnTo>
                  <a:lnTo>
                    <a:pt x="97" y="14"/>
                  </a:lnTo>
                  <a:lnTo>
                    <a:pt x="101" y="12"/>
                  </a:lnTo>
                  <a:lnTo>
                    <a:pt x="104" y="12"/>
                  </a:lnTo>
                  <a:lnTo>
                    <a:pt x="119" y="11"/>
                  </a:lnTo>
                  <a:lnTo>
                    <a:pt x="127" y="11"/>
                  </a:lnTo>
                  <a:lnTo>
                    <a:pt x="134" y="10"/>
                  </a:lnTo>
                  <a:lnTo>
                    <a:pt x="136" y="10"/>
                  </a:lnTo>
                  <a:lnTo>
                    <a:pt x="137" y="10"/>
                  </a:lnTo>
                  <a:lnTo>
                    <a:pt x="145" y="10"/>
                  </a:lnTo>
                  <a:lnTo>
                    <a:pt x="161" y="9"/>
                  </a:lnTo>
                  <a:lnTo>
                    <a:pt x="167" y="8"/>
                  </a:lnTo>
                  <a:lnTo>
                    <a:pt x="172" y="8"/>
                  </a:lnTo>
                  <a:lnTo>
                    <a:pt x="176" y="8"/>
                  </a:lnTo>
                  <a:lnTo>
                    <a:pt x="179" y="8"/>
                  </a:lnTo>
                  <a:lnTo>
                    <a:pt x="180" y="8"/>
                  </a:lnTo>
                  <a:lnTo>
                    <a:pt x="181" y="8"/>
                  </a:lnTo>
                  <a:lnTo>
                    <a:pt x="184" y="6"/>
                  </a:lnTo>
                  <a:lnTo>
                    <a:pt x="186" y="6"/>
                  </a:lnTo>
                  <a:lnTo>
                    <a:pt x="190" y="6"/>
                  </a:lnTo>
                  <a:lnTo>
                    <a:pt x="212" y="4"/>
                  </a:lnTo>
                  <a:lnTo>
                    <a:pt x="215" y="4"/>
                  </a:lnTo>
                  <a:lnTo>
                    <a:pt x="216" y="4"/>
                  </a:lnTo>
                  <a:lnTo>
                    <a:pt x="220" y="3"/>
                  </a:lnTo>
                  <a:lnTo>
                    <a:pt x="224" y="3"/>
                  </a:lnTo>
                  <a:lnTo>
                    <a:pt x="234" y="2"/>
                  </a:lnTo>
                  <a:lnTo>
                    <a:pt x="247" y="0"/>
                  </a:lnTo>
                  <a:lnTo>
                    <a:pt x="248" y="12"/>
                  </a:lnTo>
                  <a:lnTo>
                    <a:pt x="248" y="24"/>
                  </a:lnTo>
                  <a:lnTo>
                    <a:pt x="254" y="33"/>
                  </a:lnTo>
                  <a:lnTo>
                    <a:pt x="263" y="47"/>
                  </a:lnTo>
                  <a:lnTo>
                    <a:pt x="268" y="59"/>
                  </a:lnTo>
                  <a:lnTo>
                    <a:pt x="275" y="74"/>
                  </a:lnTo>
                  <a:lnTo>
                    <a:pt x="276" y="89"/>
                  </a:lnTo>
                  <a:lnTo>
                    <a:pt x="277" y="92"/>
                  </a:lnTo>
                  <a:lnTo>
                    <a:pt x="277" y="98"/>
                  </a:lnTo>
                  <a:lnTo>
                    <a:pt x="278" y="107"/>
                  </a:lnTo>
                  <a:lnTo>
                    <a:pt x="278" y="111"/>
                  </a:lnTo>
                  <a:lnTo>
                    <a:pt x="278" y="114"/>
                  </a:lnTo>
                  <a:lnTo>
                    <a:pt x="280" y="117"/>
                  </a:lnTo>
                  <a:lnTo>
                    <a:pt x="280" y="119"/>
                  </a:lnTo>
                  <a:lnTo>
                    <a:pt x="281" y="128"/>
                  </a:lnTo>
                  <a:lnTo>
                    <a:pt x="281" y="131"/>
                  </a:lnTo>
                  <a:lnTo>
                    <a:pt x="281" y="135"/>
                  </a:lnTo>
                  <a:lnTo>
                    <a:pt x="282" y="142"/>
                  </a:lnTo>
                  <a:lnTo>
                    <a:pt x="282" y="143"/>
                  </a:lnTo>
                  <a:lnTo>
                    <a:pt x="283" y="148"/>
                  </a:lnTo>
                  <a:lnTo>
                    <a:pt x="284" y="168"/>
                  </a:lnTo>
                  <a:lnTo>
                    <a:pt x="286" y="179"/>
                  </a:lnTo>
                  <a:lnTo>
                    <a:pt x="287" y="185"/>
                  </a:lnTo>
                  <a:lnTo>
                    <a:pt x="287" y="192"/>
                  </a:lnTo>
                  <a:lnTo>
                    <a:pt x="287" y="194"/>
                  </a:lnTo>
                  <a:lnTo>
                    <a:pt x="288" y="201"/>
                  </a:lnTo>
                  <a:lnTo>
                    <a:pt x="289" y="209"/>
                  </a:lnTo>
                  <a:lnTo>
                    <a:pt x="290" y="226"/>
                  </a:lnTo>
                  <a:lnTo>
                    <a:pt x="290" y="228"/>
                  </a:lnTo>
                  <a:lnTo>
                    <a:pt x="292" y="234"/>
                  </a:lnTo>
                  <a:lnTo>
                    <a:pt x="293" y="251"/>
                  </a:lnTo>
                  <a:lnTo>
                    <a:pt x="294" y="258"/>
                  </a:lnTo>
                  <a:lnTo>
                    <a:pt x="295" y="270"/>
                  </a:lnTo>
                  <a:lnTo>
                    <a:pt x="295" y="279"/>
                  </a:lnTo>
                  <a:lnTo>
                    <a:pt x="296" y="288"/>
                  </a:lnTo>
                  <a:lnTo>
                    <a:pt x="296" y="291"/>
                  </a:lnTo>
                  <a:lnTo>
                    <a:pt x="299" y="304"/>
                  </a:lnTo>
                  <a:lnTo>
                    <a:pt x="298" y="304"/>
                  </a:lnTo>
                  <a:lnTo>
                    <a:pt x="294" y="312"/>
                  </a:lnTo>
                  <a:lnTo>
                    <a:pt x="294" y="314"/>
                  </a:lnTo>
                  <a:lnTo>
                    <a:pt x="296" y="312"/>
                  </a:lnTo>
                  <a:lnTo>
                    <a:pt x="293" y="323"/>
                  </a:lnTo>
                  <a:lnTo>
                    <a:pt x="294" y="328"/>
                  </a:lnTo>
                  <a:lnTo>
                    <a:pt x="299" y="338"/>
                  </a:lnTo>
                  <a:lnTo>
                    <a:pt x="304" y="347"/>
                  </a:lnTo>
                  <a:lnTo>
                    <a:pt x="302" y="348"/>
                  </a:lnTo>
                  <a:lnTo>
                    <a:pt x="302" y="350"/>
                  </a:lnTo>
                  <a:lnTo>
                    <a:pt x="304" y="352"/>
                  </a:lnTo>
                  <a:lnTo>
                    <a:pt x="307" y="363"/>
                  </a:lnTo>
                  <a:lnTo>
                    <a:pt x="299" y="378"/>
                  </a:lnTo>
                  <a:lnTo>
                    <a:pt x="298" y="381"/>
                  </a:lnTo>
                  <a:lnTo>
                    <a:pt x="296" y="387"/>
                  </a:lnTo>
                  <a:lnTo>
                    <a:pt x="290" y="390"/>
                  </a:lnTo>
                  <a:lnTo>
                    <a:pt x="292" y="396"/>
                  </a:lnTo>
                  <a:lnTo>
                    <a:pt x="289" y="400"/>
                  </a:lnTo>
                  <a:lnTo>
                    <a:pt x="277" y="413"/>
                  </a:lnTo>
                  <a:lnTo>
                    <a:pt x="275" y="413"/>
                  </a:lnTo>
                  <a:lnTo>
                    <a:pt x="276" y="413"/>
                  </a:lnTo>
                  <a:lnTo>
                    <a:pt x="276" y="416"/>
                  </a:lnTo>
                  <a:lnTo>
                    <a:pt x="277" y="425"/>
                  </a:lnTo>
                  <a:lnTo>
                    <a:pt x="276" y="434"/>
                  </a:lnTo>
                  <a:lnTo>
                    <a:pt x="271" y="449"/>
                  </a:lnTo>
                  <a:lnTo>
                    <a:pt x="272" y="450"/>
                  </a:lnTo>
                  <a:lnTo>
                    <a:pt x="277" y="458"/>
                  </a:lnTo>
                  <a:lnTo>
                    <a:pt x="270" y="467"/>
                  </a:lnTo>
                  <a:lnTo>
                    <a:pt x="269" y="476"/>
                  </a:lnTo>
                  <a:lnTo>
                    <a:pt x="271" y="480"/>
                  </a:lnTo>
                  <a:lnTo>
                    <a:pt x="277" y="486"/>
                  </a:lnTo>
                  <a:lnTo>
                    <a:pt x="272" y="490"/>
                  </a:lnTo>
                  <a:lnTo>
                    <a:pt x="263" y="492"/>
                  </a:lnTo>
                  <a:lnTo>
                    <a:pt x="256" y="498"/>
                  </a:lnTo>
                  <a:lnTo>
                    <a:pt x="256" y="500"/>
                  </a:lnTo>
                  <a:lnTo>
                    <a:pt x="254" y="498"/>
                  </a:lnTo>
                  <a:lnTo>
                    <a:pt x="251" y="497"/>
                  </a:lnTo>
                  <a:lnTo>
                    <a:pt x="246" y="514"/>
                  </a:lnTo>
                  <a:lnTo>
                    <a:pt x="252" y="526"/>
                  </a:lnTo>
                  <a:lnTo>
                    <a:pt x="248" y="532"/>
                  </a:lnTo>
                  <a:lnTo>
                    <a:pt x="248" y="533"/>
                  </a:lnTo>
                  <a:lnTo>
                    <a:pt x="242" y="532"/>
                  </a:lnTo>
                  <a:lnTo>
                    <a:pt x="238" y="528"/>
                  </a:lnTo>
                  <a:lnTo>
                    <a:pt x="228" y="526"/>
                  </a:lnTo>
                  <a:lnTo>
                    <a:pt x="214" y="520"/>
                  </a:lnTo>
                  <a:lnTo>
                    <a:pt x="209" y="521"/>
                  </a:lnTo>
                  <a:lnTo>
                    <a:pt x="199" y="533"/>
                  </a:lnTo>
                  <a:lnTo>
                    <a:pt x="197" y="537"/>
                  </a:lnTo>
                  <a:lnTo>
                    <a:pt x="197" y="539"/>
                  </a:lnTo>
                  <a:lnTo>
                    <a:pt x="198" y="544"/>
                  </a:lnTo>
                  <a:lnTo>
                    <a:pt x="191" y="537"/>
                  </a:lnTo>
                  <a:lnTo>
                    <a:pt x="191" y="544"/>
                  </a:lnTo>
                  <a:lnTo>
                    <a:pt x="187" y="544"/>
                  </a:lnTo>
                  <a:lnTo>
                    <a:pt x="182" y="542"/>
                  </a:lnTo>
                  <a:lnTo>
                    <a:pt x="174" y="521"/>
                  </a:lnTo>
                  <a:lnTo>
                    <a:pt x="172" y="521"/>
                  </a:lnTo>
                  <a:lnTo>
                    <a:pt x="170" y="521"/>
                  </a:lnTo>
                  <a:lnTo>
                    <a:pt x="169" y="515"/>
                  </a:lnTo>
                  <a:lnTo>
                    <a:pt x="172" y="513"/>
                  </a:lnTo>
                  <a:lnTo>
                    <a:pt x="173" y="513"/>
                  </a:lnTo>
                  <a:lnTo>
                    <a:pt x="175" y="509"/>
                  </a:lnTo>
                  <a:lnTo>
                    <a:pt x="167" y="491"/>
                  </a:lnTo>
                  <a:lnTo>
                    <a:pt x="167" y="490"/>
                  </a:lnTo>
                  <a:lnTo>
                    <a:pt x="168" y="485"/>
                  </a:lnTo>
                  <a:lnTo>
                    <a:pt x="155" y="473"/>
                  </a:lnTo>
                  <a:lnTo>
                    <a:pt x="154" y="468"/>
                  </a:lnTo>
                  <a:lnTo>
                    <a:pt x="143" y="462"/>
                  </a:lnTo>
                  <a:lnTo>
                    <a:pt x="137" y="462"/>
                  </a:lnTo>
                  <a:lnTo>
                    <a:pt x="133" y="464"/>
                  </a:lnTo>
                  <a:lnTo>
                    <a:pt x="127" y="455"/>
                  </a:lnTo>
                  <a:lnTo>
                    <a:pt x="118" y="447"/>
                  </a:lnTo>
                  <a:lnTo>
                    <a:pt x="110" y="444"/>
                  </a:lnTo>
                  <a:lnTo>
                    <a:pt x="108" y="442"/>
                  </a:lnTo>
                  <a:lnTo>
                    <a:pt x="107" y="441"/>
                  </a:lnTo>
                  <a:lnTo>
                    <a:pt x="98" y="431"/>
                  </a:lnTo>
                  <a:lnTo>
                    <a:pt x="97" y="429"/>
                  </a:lnTo>
                  <a:lnTo>
                    <a:pt x="98" y="416"/>
                  </a:lnTo>
                  <a:lnTo>
                    <a:pt x="103" y="405"/>
                  </a:lnTo>
                  <a:lnTo>
                    <a:pt x="103" y="402"/>
                  </a:lnTo>
                  <a:lnTo>
                    <a:pt x="103" y="401"/>
                  </a:lnTo>
                  <a:lnTo>
                    <a:pt x="104" y="400"/>
                  </a:lnTo>
                  <a:lnTo>
                    <a:pt x="109" y="392"/>
                  </a:lnTo>
                  <a:lnTo>
                    <a:pt x="108" y="388"/>
                  </a:lnTo>
                  <a:lnTo>
                    <a:pt x="108" y="380"/>
                  </a:lnTo>
                  <a:lnTo>
                    <a:pt x="109" y="377"/>
                  </a:lnTo>
                  <a:lnTo>
                    <a:pt x="112" y="375"/>
                  </a:lnTo>
                  <a:lnTo>
                    <a:pt x="112" y="374"/>
                  </a:lnTo>
                  <a:lnTo>
                    <a:pt x="112" y="369"/>
                  </a:lnTo>
                  <a:lnTo>
                    <a:pt x="102" y="363"/>
                  </a:lnTo>
                  <a:lnTo>
                    <a:pt x="100" y="363"/>
                  </a:lnTo>
                  <a:lnTo>
                    <a:pt x="95" y="363"/>
                  </a:lnTo>
                  <a:lnTo>
                    <a:pt x="92" y="360"/>
                  </a:lnTo>
                  <a:lnTo>
                    <a:pt x="86" y="359"/>
                  </a:lnTo>
                  <a:lnTo>
                    <a:pt x="80" y="369"/>
                  </a:lnTo>
                  <a:lnTo>
                    <a:pt x="77" y="370"/>
                  </a:lnTo>
                  <a:lnTo>
                    <a:pt x="71" y="364"/>
                  </a:lnTo>
                  <a:lnTo>
                    <a:pt x="68" y="358"/>
                  </a:lnTo>
                  <a:lnTo>
                    <a:pt x="67" y="346"/>
                  </a:lnTo>
                  <a:lnTo>
                    <a:pt x="65" y="336"/>
                  </a:lnTo>
                  <a:lnTo>
                    <a:pt x="62" y="333"/>
                  </a:lnTo>
                  <a:lnTo>
                    <a:pt x="55" y="326"/>
                  </a:lnTo>
                  <a:lnTo>
                    <a:pt x="47" y="321"/>
                  </a:lnTo>
                  <a:lnTo>
                    <a:pt x="42" y="318"/>
                  </a:lnTo>
                  <a:lnTo>
                    <a:pt x="34" y="308"/>
                  </a:lnTo>
                  <a:lnTo>
                    <a:pt x="30" y="306"/>
                  </a:lnTo>
                  <a:lnTo>
                    <a:pt x="29" y="302"/>
                  </a:lnTo>
                  <a:lnTo>
                    <a:pt x="22" y="298"/>
                  </a:lnTo>
                  <a:lnTo>
                    <a:pt x="20" y="296"/>
                  </a:lnTo>
                  <a:lnTo>
                    <a:pt x="18" y="294"/>
                  </a:lnTo>
                  <a:lnTo>
                    <a:pt x="13" y="288"/>
                  </a:lnTo>
                  <a:lnTo>
                    <a:pt x="13" y="287"/>
                  </a:lnTo>
                  <a:lnTo>
                    <a:pt x="12" y="282"/>
                  </a:lnTo>
                  <a:lnTo>
                    <a:pt x="7" y="276"/>
                  </a:lnTo>
                  <a:lnTo>
                    <a:pt x="7" y="269"/>
                  </a:lnTo>
                  <a:lnTo>
                    <a:pt x="4" y="264"/>
                  </a:lnTo>
                  <a:lnTo>
                    <a:pt x="0" y="252"/>
                  </a:lnTo>
                  <a:lnTo>
                    <a:pt x="0" y="245"/>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20" name="Freeform 135">
              <a:extLst>
                <a:ext uri="{FF2B5EF4-FFF2-40B4-BE49-F238E27FC236}">
                  <a16:creationId xmlns:a16="http://schemas.microsoft.com/office/drawing/2014/main" id="{F254F4FB-3D88-4B50-97A7-B1023E06D20C}"/>
                </a:ext>
              </a:extLst>
            </p:cNvPr>
            <p:cNvSpPr>
              <a:spLocks/>
            </p:cNvSpPr>
            <p:nvPr/>
          </p:nvSpPr>
          <p:spPr bwMode="auto">
            <a:xfrm>
              <a:off x="4532312" y="3255169"/>
              <a:ext cx="682625" cy="514350"/>
            </a:xfrm>
            <a:custGeom>
              <a:avLst/>
              <a:gdLst/>
              <a:ahLst/>
              <a:cxnLst>
                <a:cxn ang="0">
                  <a:pos x="13" y="99"/>
                </a:cxn>
                <a:cxn ang="0">
                  <a:pos x="17" y="115"/>
                </a:cxn>
                <a:cxn ang="0">
                  <a:pos x="18" y="129"/>
                </a:cxn>
                <a:cxn ang="0">
                  <a:pos x="18" y="177"/>
                </a:cxn>
                <a:cxn ang="0">
                  <a:pos x="19" y="199"/>
                </a:cxn>
                <a:cxn ang="0">
                  <a:pos x="19" y="238"/>
                </a:cxn>
                <a:cxn ang="0">
                  <a:pos x="19" y="267"/>
                </a:cxn>
                <a:cxn ang="0">
                  <a:pos x="19" y="273"/>
                </a:cxn>
                <a:cxn ang="0">
                  <a:pos x="39" y="303"/>
                </a:cxn>
                <a:cxn ang="0">
                  <a:pos x="57" y="322"/>
                </a:cxn>
                <a:cxn ang="0">
                  <a:pos x="58" y="347"/>
                </a:cxn>
                <a:cxn ang="0">
                  <a:pos x="66" y="357"/>
                </a:cxn>
                <a:cxn ang="0">
                  <a:pos x="88" y="355"/>
                </a:cxn>
                <a:cxn ang="0">
                  <a:pos x="102" y="355"/>
                </a:cxn>
                <a:cxn ang="0">
                  <a:pos x="121" y="354"/>
                </a:cxn>
                <a:cxn ang="0">
                  <a:pos x="142" y="353"/>
                </a:cxn>
                <a:cxn ang="0">
                  <a:pos x="181" y="352"/>
                </a:cxn>
                <a:cxn ang="0">
                  <a:pos x="253" y="348"/>
                </a:cxn>
                <a:cxn ang="0">
                  <a:pos x="265" y="347"/>
                </a:cxn>
                <a:cxn ang="0">
                  <a:pos x="280" y="347"/>
                </a:cxn>
                <a:cxn ang="0">
                  <a:pos x="287" y="346"/>
                </a:cxn>
                <a:cxn ang="0">
                  <a:pos x="288" y="300"/>
                </a:cxn>
                <a:cxn ang="0">
                  <a:pos x="280" y="295"/>
                </a:cxn>
                <a:cxn ang="0">
                  <a:pos x="286" y="277"/>
                </a:cxn>
                <a:cxn ang="0">
                  <a:pos x="288" y="251"/>
                </a:cxn>
                <a:cxn ang="0">
                  <a:pos x="305" y="223"/>
                </a:cxn>
                <a:cxn ang="0">
                  <a:pos x="317" y="210"/>
                </a:cxn>
                <a:cxn ang="0">
                  <a:pos x="324" y="195"/>
                </a:cxn>
                <a:cxn ang="0">
                  <a:pos x="327" y="185"/>
                </a:cxn>
                <a:cxn ang="0">
                  <a:pos x="325" y="173"/>
                </a:cxn>
                <a:cxn ang="0">
                  <a:pos x="330" y="169"/>
                </a:cxn>
                <a:cxn ang="0">
                  <a:pos x="336" y="162"/>
                </a:cxn>
                <a:cxn ang="0">
                  <a:pos x="346" y="151"/>
                </a:cxn>
                <a:cxn ang="0">
                  <a:pos x="358" y="133"/>
                </a:cxn>
                <a:cxn ang="0">
                  <a:pos x="352" y="109"/>
                </a:cxn>
                <a:cxn ang="0">
                  <a:pos x="358" y="96"/>
                </a:cxn>
                <a:cxn ang="0">
                  <a:pos x="369" y="71"/>
                </a:cxn>
                <a:cxn ang="0">
                  <a:pos x="378" y="46"/>
                </a:cxn>
                <a:cxn ang="0">
                  <a:pos x="360" y="47"/>
                </a:cxn>
                <a:cxn ang="0">
                  <a:pos x="335" y="49"/>
                </a:cxn>
                <a:cxn ang="0">
                  <a:pos x="336" y="37"/>
                </a:cxn>
                <a:cxn ang="0">
                  <a:pos x="342" y="0"/>
                </a:cxn>
                <a:cxn ang="0">
                  <a:pos x="331" y="0"/>
                </a:cxn>
                <a:cxn ang="0">
                  <a:pos x="298" y="3"/>
                </a:cxn>
                <a:cxn ang="0">
                  <a:pos x="277" y="5"/>
                </a:cxn>
                <a:cxn ang="0">
                  <a:pos x="259" y="6"/>
                </a:cxn>
                <a:cxn ang="0">
                  <a:pos x="243" y="7"/>
                </a:cxn>
                <a:cxn ang="0">
                  <a:pos x="226" y="7"/>
                </a:cxn>
                <a:cxn ang="0">
                  <a:pos x="191" y="10"/>
                </a:cxn>
                <a:cxn ang="0">
                  <a:pos x="167" y="11"/>
                </a:cxn>
                <a:cxn ang="0">
                  <a:pos x="143" y="12"/>
                </a:cxn>
                <a:cxn ang="0">
                  <a:pos x="120" y="13"/>
                </a:cxn>
                <a:cxn ang="0">
                  <a:pos x="100" y="15"/>
                </a:cxn>
                <a:cxn ang="0">
                  <a:pos x="79" y="16"/>
                </a:cxn>
                <a:cxn ang="0">
                  <a:pos x="58" y="17"/>
                </a:cxn>
                <a:cxn ang="0">
                  <a:pos x="42" y="17"/>
                </a:cxn>
                <a:cxn ang="0">
                  <a:pos x="0" y="18"/>
                </a:cxn>
                <a:cxn ang="0">
                  <a:pos x="6" y="52"/>
                </a:cxn>
                <a:cxn ang="0">
                  <a:pos x="11" y="79"/>
                </a:cxn>
              </a:cxnLst>
              <a:rect l="0" t="0" r="r" b="b"/>
              <a:pathLst>
                <a:path w="385" h="357">
                  <a:moveTo>
                    <a:pt x="12" y="90"/>
                  </a:moveTo>
                  <a:lnTo>
                    <a:pt x="13" y="96"/>
                  </a:lnTo>
                  <a:lnTo>
                    <a:pt x="13" y="99"/>
                  </a:lnTo>
                  <a:lnTo>
                    <a:pt x="15" y="102"/>
                  </a:lnTo>
                  <a:lnTo>
                    <a:pt x="17" y="114"/>
                  </a:lnTo>
                  <a:lnTo>
                    <a:pt x="17" y="115"/>
                  </a:lnTo>
                  <a:lnTo>
                    <a:pt x="18" y="126"/>
                  </a:lnTo>
                  <a:lnTo>
                    <a:pt x="18" y="127"/>
                  </a:lnTo>
                  <a:lnTo>
                    <a:pt x="18" y="129"/>
                  </a:lnTo>
                  <a:lnTo>
                    <a:pt x="18" y="141"/>
                  </a:lnTo>
                  <a:lnTo>
                    <a:pt x="18" y="171"/>
                  </a:lnTo>
                  <a:lnTo>
                    <a:pt x="18" y="177"/>
                  </a:lnTo>
                  <a:lnTo>
                    <a:pt x="19" y="191"/>
                  </a:lnTo>
                  <a:lnTo>
                    <a:pt x="19" y="196"/>
                  </a:lnTo>
                  <a:lnTo>
                    <a:pt x="19" y="199"/>
                  </a:lnTo>
                  <a:lnTo>
                    <a:pt x="19" y="213"/>
                  </a:lnTo>
                  <a:lnTo>
                    <a:pt x="19" y="217"/>
                  </a:lnTo>
                  <a:lnTo>
                    <a:pt x="19" y="238"/>
                  </a:lnTo>
                  <a:lnTo>
                    <a:pt x="19" y="244"/>
                  </a:lnTo>
                  <a:lnTo>
                    <a:pt x="19" y="250"/>
                  </a:lnTo>
                  <a:lnTo>
                    <a:pt x="19" y="267"/>
                  </a:lnTo>
                  <a:lnTo>
                    <a:pt x="19" y="268"/>
                  </a:lnTo>
                  <a:lnTo>
                    <a:pt x="19" y="270"/>
                  </a:lnTo>
                  <a:lnTo>
                    <a:pt x="19" y="273"/>
                  </a:lnTo>
                  <a:lnTo>
                    <a:pt x="21" y="298"/>
                  </a:lnTo>
                  <a:lnTo>
                    <a:pt x="29" y="306"/>
                  </a:lnTo>
                  <a:lnTo>
                    <a:pt x="39" y="303"/>
                  </a:lnTo>
                  <a:lnTo>
                    <a:pt x="55" y="305"/>
                  </a:lnTo>
                  <a:lnTo>
                    <a:pt x="55" y="307"/>
                  </a:lnTo>
                  <a:lnTo>
                    <a:pt x="57" y="322"/>
                  </a:lnTo>
                  <a:lnTo>
                    <a:pt x="57" y="333"/>
                  </a:lnTo>
                  <a:lnTo>
                    <a:pt x="57" y="335"/>
                  </a:lnTo>
                  <a:lnTo>
                    <a:pt x="58" y="347"/>
                  </a:lnTo>
                  <a:lnTo>
                    <a:pt x="58" y="357"/>
                  </a:lnTo>
                  <a:lnTo>
                    <a:pt x="61" y="357"/>
                  </a:lnTo>
                  <a:lnTo>
                    <a:pt x="66" y="357"/>
                  </a:lnTo>
                  <a:lnTo>
                    <a:pt x="77" y="357"/>
                  </a:lnTo>
                  <a:lnTo>
                    <a:pt x="87" y="355"/>
                  </a:lnTo>
                  <a:lnTo>
                    <a:pt x="88" y="355"/>
                  </a:lnTo>
                  <a:lnTo>
                    <a:pt x="100" y="355"/>
                  </a:lnTo>
                  <a:lnTo>
                    <a:pt x="101" y="355"/>
                  </a:lnTo>
                  <a:lnTo>
                    <a:pt x="102" y="355"/>
                  </a:lnTo>
                  <a:lnTo>
                    <a:pt x="114" y="354"/>
                  </a:lnTo>
                  <a:lnTo>
                    <a:pt x="120" y="354"/>
                  </a:lnTo>
                  <a:lnTo>
                    <a:pt x="121" y="354"/>
                  </a:lnTo>
                  <a:lnTo>
                    <a:pt x="124" y="354"/>
                  </a:lnTo>
                  <a:lnTo>
                    <a:pt x="126" y="354"/>
                  </a:lnTo>
                  <a:lnTo>
                    <a:pt x="142" y="353"/>
                  </a:lnTo>
                  <a:lnTo>
                    <a:pt x="156" y="353"/>
                  </a:lnTo>
                  <a:lnTo>
                    <a:pt x="163" y="353"/>
                  </a:lnTo>
                  <a:lnTo>
                    <a:pt x="181" y="352"/>
                  </a:lnTo>
                  <a:lnTo>
                    <a:pt x="208" y="351"/>
                  </a:lnTo>
                  <a:lnTo>
                    <a:pt x="215" y="351"/>
                  </a:lnTo>
                  <a:lnTo>
                    <a:pt x="253" y="348"/>
                  </a:lnTo>
                  <a:lnTo>
                    <a:pt x="255" y="348"/>
                  </a:lnTo>
                  <a:lnTo>
                    <a:pt x="264" y="347"/>
                  </a:lnTo>
                  <a:lnTo>
                    <a:pt x="265" y="347"/>
                  </a:lnTo>
                  <a:lnTo>
                    <a:pt x="268" y="347"/>
                  </a:lnTo>
                  <a:lnTo>
                    <a:pt x="269" y="347"/>
                  </a:lnTo>
                  <a:lnTo>
                    <a:pt x="280" y="347"/>
                  </a:lnTo>
                  <a:lnTo>
                    <a:pt x="283" y="347"/>
                  </a:lnTo>
                  <a:lnTo>
                    <a:pt x="285" y="346"/>
                  </a:lnTo>
                  <a:lnTo>
                    <a:pt x="287" y="346"/>
                  </a:lnTo>
                  <a:lnTo>
                    <a:pt x="288" y="309"/>
                  </a:lnTo>
                  <a:lnTo>
                    <a:pt x="285" y="310"/>
                  </a:lnTo>
                  <a:lnTo>
                    <a:pt x="288" y="300"/>
                  </a:lnTo>
                  <a:lnTo>
                    <a:pt x="280" y="304"/>
                  </a:lnTo>
                  <a:lnTo>
                    <a:pt x="282" y="297"/>
                  </a:lnTo>
                  <a:lnTo>
                    <a:pt x="280" y="295"/>
                  </a:lnTo>
                  <a:lnTo>
                    <a:pt x="280" y="294"/>
                  </a:lnTo>
                  <a:lnTo>
                    <a:pt x="279" y="292"/>
                  </a:lnTo>
                  <a:lnTo>
                    <a:pt x="286" y="277"/>
                  </a:lnTo>
                  <a:lnTo>
                    <a:pt x="286" y="270"/>
                  </a:lnTo>
                  <a:lnTo>
                    <a:pt x="295" y="271"/>
                  </a:lnTo>
                  <a:lnTo>
                    <a:pt x="288" y="251"/>
                  </a:lnTo>
                  <a:lnTo>
                    <a:pt x="294" y="247"/>
                  </a:lnTo>
                  <a:lnTo>
                    <a:pt x="297" y="237"/>
                  </a:lnTo>
                  <a:lnTo>
                    <a:pt x="305" y="223"/>
                  </a:lnTo>
                  <a:lnTo>
                    <a:pt x="312" y="219"/>
                  </a:lnTo>
                  <a:lnTo>
                    <a:pt x="310" y="213"/>
                  </a:lnTo>
                  <a:lnTo>
                    <a:pt x="317" y="210"/>
                  </a:lnTo>
                  <a:lnTo>
                    <a:pt x="316" y="215"/>
                  </a:lnTo>
                  <a:lnTo>
                    <a:pt x="317" y="216"/>
                  </a:lnTo>
                  <a:lnTo>
                    <a:pt x="324" y="195"/>
                  </a:lnTo>
                  <a:lnTo>
                    <a:pt x="322" y="184"/>
                  </a:lnTo>
                  <a:lnTo>
                    <a:pt x="325" y="180"/>
                  </a:lnTo>
                  <a:lnTo>
                    <a:pt x="327" y="185"/>
                  </a:lnTo>
                  <a:lnTo>
                    <a:pt x="331" y="179"/>
                  </a:lnTo>
                  <a:lnTo>
                    <a:pt x="323" y="174"/>
                  </a:lnTo>
                  <a:lnTo>
                    <a:pt x="325" y="173"/>
                  </a:lnTo>
                  <a:lnTo>
                    <a:pt x="328" y="174"/>
                  </a:lnTo>
                  <a:lnTo>
                    <a:pt x="331" y="172"/>
                  </a:lnTo>
                  <a:lnTo>
                    <a:pt x="330" y="169"/>
                  </a:lnTo>
                  <a:lnTo>
                    <a:pt x="335" y="165"/>
                  </a:lnTo>
                  <a:lnTo>
                    <a:pt x="335" y="163"/>
                  </a:lnTo>
                  <a:lnTo>
                    <a:pt x="336" y="162"/>
                  </a:lnTo>
                  <a:lnTo>
                    <a:pt x="342" y="160"/>
                  </a:lnTo>
                  <a:lnTo>
                    <a:pt x="347" y="156"/>
                  </a:lnTo>
                  <a:lnTo>
                    <a:pt x="346" y="151"/>
                  </a:lnTo>
                  <a:lnTo>
                    <a:pt x="341" y="148"/>
                  </a:lnTo>
                  <a:lnTo>
                    <a:pt x="353" y="133"/>
                  </a:lnTo>
                  <a:lnTo>
                    <a:pt x="358" y="133"/>
                  </a:lnTo>
                  <a:lnTo>
                    <a:pt x="355" y="111"/>
                  </a:lnTo>
                  <a:lnTo>
                    <a:pt x="352" y="106"/>
                  </a:lnTo>
                  <a:lnTo>
                    <a:pt x="352" y="109"/>
                  </a:lnTo>
                  <a:lnTo>
                    <a:pt x="348" y="108"/>
                  </a:lnTo>
                  <a:lnTo>
                    <a:pt x="351" y="103"/>
                  </a:lnTo>
                  <a:lnTo>
                    <a:pt x="358" y="96"/>
                  </a:lnTo>
                  <a:lnTo>
                    <a:pt x="361" y="90"/>
                  </a:lnTo>
                  <a:lnTo>
                    <a:pt x="367" y="91"/>
                  </a:lnTo>
                  <a:lnTo>
                    <a:pt x="369" y="71"/>
                  </a:lnTo>
                  <a:lnTo>
                    <a:pt x="377" y="55"/>
                  </a:lnTo>
                  <a:lnTo>
                    <a:pt x="385" y="54"/>
                  </a:lnTo>
                  <a:lnTo>
                    <a:pt x="378" y="46"/>
                  </a:lnTo>
                  <a:lnTo>
                    <a:pt x="377" y="46"/>
                  </a:lnTo>
                  <a:lnTo>
                    <a:pt x="365" y="47"/>
                  </a:lnTo>
                  <a:lnTo>
                    <a:pt x="360" y="47"/>
                  </a:lnTo>
                  <a:lnTo>
                    <a:pt x="345" y="48"/>
                  </a:lnTo>
                  <a:lnTo>
                    <a:pt x="339" y="49"/>
                  </a:lnTo>
                  <a:lnTo>
                    <a:pt x="335" y="49"/>
                  </a:lnTo>
                  <a:lnTo>
                    <a:pt x="329" y="51"/>
                  </a:lnTo>
                  <a:lnTo>
                    <a:pt x="334" y="37"/>
                  </a:lnTo>
                  <a:lnTo>
                    <a:pt x="336" y="37"/>
                  </a:lnTo>
                  <a:lnTo>
                    <a:pt x="341" y="29"/>
                  </a:lnTo>
                  <a:lnTo>
                    <a:pt x="346" y="24"/>
                  </a:lnTo>
                  <a:lnTo>
                    <a:pt x="342" y="0"/>
                  </a:lnTo>
                  <a:lnTo>
                    <a:pt x="337" y="0"/>
                  </a:lnTo>
                  <a:lnTo>
                    <a:pt x="335" y="0"/>
                  </a:lnTo>
                  <a:lnTo>
                    <a:pt x="331" y="0"/>
                  </a:lnTo>
                  <a:lnTo>
                    <a:pt x="310" y="3"/>
                  </a:lnTo>
                  <a:lnTo>
                    <a:pt x="299" y="3"/>
                  </a:lnTo>
                  <a:lnTo>
                    <a:pt x="298" y="3"/>
                  </a:lnTo>
                  <a:lnTo>
                    <a:pt x="294" y="4"/>
                  </a:lnTo>
                  <a:lnTo>
                    <a:pt x="287" y="4"/>
                  </a:lnTo>
                  <a:lnTo>
                    <a:pt x="277" y="5"/>
                  </a:lnTo>
                  <a:lnTo>
                    <a:pt x="268" y="5"/>
                  </a:lnTo>
                  <a:lnTo>
                    <a:pt x="262" y="6"/>
                  </a:lnTo>
                  <a:lnTo>
                    <a:pt x="259" y="6"/>
                  </a:lnTo>
                  <a:lnTo>
                    <a:pt x="246" y="6"/>
                  </a:lnTo>
                  <a:lnTo>
                    <a:pt x="245" y="6"/>
                  </a:lnTo>
                  <a:lnTo>
                    <a:pt x="243" y="7"/>
                  </a:lnTo>
                  <a:lnTo>
                    <a:pt x="239" y="7"/>
                  </a:lnTo>
                  <a:lnTo>
                    <a:pt x="235" y="7"/>
                  </a:lnTo>
                  <a:lnTo>
                    <a:pt x="226" y="7"/>
                  </a:lnTo>
                  <a:lnTo>
                    <a:pt x="220" y="9"/>
                  </a:lnTo>
                  <a:lnTo>
                    <a:pt x="201" y="10"/>
                  </a:lnTo>
                  <a:lnTo>
                    <a:pt x="191" y="10"/>
                  </a:lnTo>
                  <a:lnTo>
                    <a:pt x="190" y="10"/>
                  </a:lnTo>
                  <a:lnTo>
                    <a:pt x="172" y="11"/>
                  </a:lnTo>
                  <a:lnTo>
                    <a:pt x="167" y="11"/>
                  </a:lnTo>
                  <a:lnTo>
                    <a:pt x="160" y="12"/>
                  </a:lnTo>
                  <a:lnTo>
                    <a:pt x="145" y="12"/>
                  </a:lnTo>
                  <a:lnTo>
                    <a:pt x="143" y="12"/>
                  </a:lnTo>
                  <a:lnTo>
                    <a:pt x="142" y="12"/>
                  </a:lnTo>
                  <a:lnTo>
                    <a:pt x="136" y="13"/>
                  </a:lnTo>
                  <a:lnTo>
                    <a:pt x="120" y="13"/>
                  </a:lnTo>
                  <a:lnTo>
                    <a:pt x="113" y="15"/>
                  </a:lnTo>
                  <a:lnTo>
                    <a:pt x="101" y="15"/>
                  </a:lnTo>
                  <a:lnTo>
                    <a:pt x="100" y="15"/>
                  </a:lnTo>
                  <a:lnTo>
                    <a:pt x="95" y="15"/>
                  </a:lnTo>
                  <a:lnTo>
                    <a:pt x="90" y="15"/>
                  </a:lnTo>
                  <a:lnTo>
                    <a:pt x="79" y="16"/>
                  </a:lnTo>
                  <a:lnTo>
                    <a:pt x="70" y="16"/>
                  </a:lnTo>
                  <a:lnTo>
                    <a:pt x="64" y="16"/>
                  </a:lnTo>
                  <a:lnTo>
                    <a:pt x="58" y="17"/>
                  </a:lnTo>
                  <a:lnTo>
                    <a:pt x="53" y="17"/>
                  </a:lnTo>
                  <a:lnTo>
                    <a:pt x="48" y="17"/>
                  </a:lnTo>
                  <a:lnTo>
                    <a:pt x="42" y="17"/>
                  </a:lnTo>
                  <a:lnTo>
                    <a:pt x="19" y="18"/>
                  </a:lnTo>
                  <a:lnTo>
                    <a:pt x="10" y="18"/>
                  </a:lnTo>
                  <a:lnTo>
                    <a:pt x="0" y="18"/>
                  </a:lnTo>
                  <a:lnTo>
                    <a:pt x="3" y="30"/>
                  </a:lnTo>
                  <a:lnTo>
                    <a:pt x="4" y="37"/>
                  </a:lnTo>
                  <a:lnTo>
                    <a:pt x="6" y="52"/>
                  </a:lnTo>
                  <a:lnTo>
                    <a:pt x="6" y="55"/>
                  </a:lnTo>
                  <a:lnTo>
                    <a:pt x="6" y="58"/>
                  </a:lnTo>
                  <a:lnTo>
                    <a:pt x="11" y="79"/>
                  </a:lnTo>
                  <a:lnTo>
                    <a:pt x="12" y="87"/>
                  </a:lnTo>
                  <a:lnTo>
                    <a:pt x="12" y="90"/>
                  </a:lnTo>
                  <a:close/>
                </a:path>
              </a:pathLst>
            </a:custGeom>
            <a:solidFill>
              <a:schemeClr val="accent1"/>
            </a:solid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C000"/>
                </a:solidFill>
                <a:effectLst/>
                <a:uLnTx/>
                <a:uFillTx/>
                <a:latin typeface="Kontrapunkt"/>
              </a:endParaRPr>
            </a:p>
          </p:txBody>
        </p:sp>
        <p:sp>
          <p:nvSpPr>
            <p:cNvPr id="21" name="Freeform 136">
              <a:extLst>
                <a:ext uri="{FF2B5EF4-FFF2-40B4-BE49-F238E27FC236}">
                  <a16:creationId xmlns:a16="http://schemas.microsoft.com/office/drawing/2014/main" id="{BC54EB6A-9889-460D-B67D-161E033C7C49}"/>
                </a:ext>
              </a:extLst>
            </p:cNvPr>
            <p:cNvSpPr>
              <a:spLocks/>
            </p:cNvSpPr>
            <p:nvPr/>
          </p:nvSpPr>
          <p:spPr bwMode="auto">
            <a:xfrm>
              <a:off x="3390900" y="3203973"/>
              <a:ext cx="1176337" cy="484584"/>
            </a:xfrm>
            <a:custGeom>
              <a:avLst/>
              <a:gdLst/>
              <a:ahLst/>
              <a:cxnLst>
                <a:cxn ang="0">
                  <a:pos x="642" y="54"/>
                </a:cxn>
                <a:cxn ang="0">
                  <a:pos x="642" y="37"/>
                </a:cxn>
                <a:cxn ang="0">
                  <a:pos x="641" y="10"/>
                </a:cxn>
                <a:cxn ang="0">
                  <a:pos x="611" y="6"/>
                </a:cxn>
                <a:cxn ang="0">
                  <a:pos x="581" y="7"/>
                </a:cxn>
                <a:cxn ang="0">
                  <a:pos x="561" y="7"/>
                </a:cxn>
                <a:cxn ang="0">
                  <a:pos x="535" y="9"/>
                </a:cxn>
                <a:cxn ang="0">
                  <a:pos x="487" y="10"/>
                </a:cxn>
                <a:cxn ang="0">
                  <a:pos x="448" y="10"/>
                </a:cxn>
                <a:cxn ang="0">
                  <a:pos x="421" y="10"/>
                </a:cxn>
                <a:cxn ang="0">
                  <a:pos x="379" y="10"/>
                </a:cxn>
                <a:cxn ang="0">
                  <a:pos x="357" y="10"/>
                </a:cxn>
                <a:cxn ang="0">
                  <a:pos x="327" y="10"/>
                </a:cxn>
                <a:cxn ang="0">
                  <a:pos x="279" y="10"/>
                </a:cxn>
                <a:cxn ang="0">
                  <a:pos x="237" y="9"/>
                </a:cxn>
                <a:cxn ang="0">
                  <a:pos x="221" y="9"/>
                </a:cxn>
                <a:cxn ang="0">
                  <a:pos x="155" y="6"/>
                </a:cxn>
                <a:cxn ang="0">
                  <a:pos x="113" y="6"/>
                </a:cxn>
                <a:cxn ang="0">
                  <a:pos x="76" y="5"/>
                </a:cxn>
                <a:cxn ang="0">
                  <a:pos x="1" y="12"/>
                </a:cxn>
                <a:cxn ang="0">
                  <a:pos x="48" y="52"/>
                </a:cxn>
                <a:cxn ang="0">
                  <a:pos x="75" y="53"/>
                </a:cxn>
                <a:cxn ang="0">
                  <a:pos x="125" y="54"/>
                </a:cxn>
                <a:cxn ang="0">
                  <a:pos x="157" y="55"/>
                </a:cxn>
                <a:cxn ang="0">
                  <a:pos x="202" y="57"/>
                </a:cxn>
                <a:cxn ang="0">
                  <a:pos x="229" y="106"/>
                </a:cxn>
                <a:cxn ang="0">
                  <a:pos x="228" y="131"/>
                </a:cxn>
                <a:cxn ang="0">
                  <a:pos x="228" y="162"/>
                </a:cxn>
                <a:cxn ang="0">
                  <a:pos x="227" y="192"/>
                </a:cxn>
                <a:cxn ang="0">
                  <a:pos x="227" y="228"/>
                </a:cxn>
                <a:cxn ang="0">
                  <a:pos x="246" y="262"/>
                </a:cxn>
                <a:cxn ang="0">
                  <a:pos x="288" y="270"/>
                </a:cxn>
                <a:cxn ang="0">
                  <a:pos x="309" y="285"/>
                </a:cxn>
                <a:cxn ang="0">
                  <a:pos x="339" y="291"/>
                </a:cxn>
                <a:cxn ang="0">
                  <a:pos x="370" y="292"/>
                </a:cxn>
                <a:cxn ang="0">
                  <a:pos x="385" y="304"/>
                </a:cxn>
                <a:cxn ang="0">
                  <a:pos x="418" y="313"/>
                </a:cxn>
                <a:cxn ang="0">
                  <a:pos x="432" y="321"/>
                </a:cxn>
                <a:cxn ang="0">
                  <a:pos x="467" y="307"/>
                </a:cxn>
                <a:cxn ang="0">
                  <a:pos x="502" y="324"/>
                </a:cxn>
                <a:cxn ang="0">
                  <a:pos x="541" y="315"/>
                </a:cxn>
                <a:cxn ang="0">
                  <a:pos x="573" y="310"/>
                </a:cxn>
                <a:cxn ang="0">
                  <a:pos x="577" y="312"/>
                </a:cxn>
                <a:cxn ang="0">
                  <a:pos x="609" y="306"/>
                </a:cxn>
                <a:cxn ang="0">
                  <a:pos x="631" y="324"/>
                </a:cxn>
                <a:cxn ang="0">
                  <a:pos x="640" y="328"/>
                </a:cxn>
                <a:cxn ang="0">
                  <a:pos x="659" y="336"/>
                </a:cxn>
                <a:cxn ang="0">
                  <a:pos x="661" y="304"/>
                </a:cxn>
                <a:cxn ang="0">
                  <a:pos x="661" y="274"/>
                </a:cxn>
                <a:cxn ang="0">
                  <a:pos x="661" y="232"/>
                </a:cxn>
                <a:cxn ang="0">
                  <a:pos x="660" y="177"/>
                </a:cxn>
                <a:cxn ang="0">
                  <a:pos x="659" y="151"/>
                </a:cxn>
                <a:cxn ang="0">
                  <a:pos x="655" y="132"/>
                </a:cxn>
                <a:cxn ang="0">
                  <a:pos x="648" y="94"/>
                </a:cxn>
              </a:cxnLst>
              <a:rect l="0" t="0" r="r" b="b"/>
              <a:pathLst>
                <a:path w="663" h="336">
                  <a:moveTo>
                    <a:pt x="648" y="88"/>
                  </a:moveTo>
                  <a:lnTo>
                    <a:pt x="646" y="73"/>
                  </a:lnTo>
                  <a:lnTo>
                    <a:pt x="645" y="66"/>
                  </a:lnTo>
                  <a:lnTo>
                    <a:pt x="642" y="54"/>
                  </a:lnTo>
                  <a:lnTo>
                    <a:pt x="642" y="45"/>
                  </a:lnTo>
                  <a:lnTo>
                    <a:pt x="642" y="40"/>
                  </a:lnTo>
                  <a:lnTo>
                    <a:pt x="642" y="39"/>
                  </a:lnTo>
                  <a:lnTo>
                    <a:pt x="642" y="37"/>
                  </a:lnTo>
                  <a:lnTo>
                    <a:pt x="641" y="31"/>
                  </a:lnTo>
                  <a:lnTo>
                    <a:pt x="641" y="29"/>
                  </a:lnTo>
                  <a:lnTo>
                    <a:pt x="641" y="19"/>
                  </a:lnTo>
                  <a:lnTo>
                    <a:pt x="641" y="10"/>
                  </a:lnTo>
                  <a:lnTo>
                    <a:pt x="641" y="6"/>
                  </a:lnTo>
                  <a:lnTo>
                    <a:pt x="640" y="6"/>
                  </a:lnTo>
                  <a:lnTo>
                    <a:pt x="630" y="6"/>
                  </a:lnTo>
                  <a:lnTo>
                    <a:pt x="611" y="6"/>
                  </a:lnTo>
                  <a:lnTo>
                    <a:pt x="606" y="6"/>
                  </a:lnTo>
                  <a:lnTo>
                    <a:pt x="593" y="7"/>
                  </a:lnTo>
                  <a:lnTo>
                    <a:pt x="588" y="7"/>
                  </a:lnTo>
                  <a:lnTo>
                    <a:pt x="581" y="7"/>
                  </a:lnTo>
                  <a:lnTo>
                    <a:pt x="574" y="7"/>
                  </a:lnTo>
                  <a:lnTo>
                    <a:pt x="571" y="7"/>
                  </a:lnTo>
                  <a:lnTo>
                    <a:pt x="564" y="7"/>
                  </a:lnTo>
                  <a:lnTo>
                    <a:pt x="561" y="7"/>
                  </a:lnTo>
                  <a:lnTo>
                    <a:pt x="552" y="9"/>
                  </a:lnTo>
                  <a:lnTo>
                    <a:pt x="545" y="9"/>
                  </a:lnTo>
                  <a:lnTo>
                    <a:pt x="538" y="9"/>
                  </a:lnTo>
                  <a:lnTo>
                    <a:pt x="535" y="9"/>
                  </a:lnTo>
                  <a:lnTo>
                    <a:pt x="526" y="9"/>
                  </a:lnTo>
                  <a:lnTo>
                    <a:pt x="502" y="9"/>
                  </a:lnTo>
                  <a:lnTo>
                    <a:pt x="496" y="10"/>
                  </a:lnTo>
                  <a:lnTo>
                    <a:pt x="487" y="10"/>
                  </a:lnTo>
                  <a:lnTo>
                    <a:pt x="479" y="10"/>
                  </a:lnTo>
                  <a:lnTo>
                    <a:pt x="469" y="10"/>
                  </a:lnTo>
                  <a:lnTo>
                    <a:pt x="460" y="10"/>
                  </a:lnTo>
                  <a:lnTo>
                    <a:pt x="448" y="10"/>
                  </a:lnTo>
                  <a:lnTo>
                    <a:pt x="436" y="10"/>
                  </a:lnTo>
                  <a:lnTo>
                    <a:pt x="431" y="10"/>
                  </a:lnTo>
                  <a:lnTo>
                    <a:pt x="424" y="10"/>
                  </a:lnTo>
                  <a:lnTo>
                    <a:pt x="421" y="10"/>
                  </a:lnTo>
                  <a:lnTo>
                    <a:pt x="407" y="10"/>
                  </a:lnTo>
                  <a:lnTo>
                    <a:pt x="399" y="10"/>
                  </a:lnTo>
                  <a:lnTo>
                    <a:pt x="383" y="10"/>
                  </a:lnTo>
                  <a:lnTo>
                    <a:pt x="379" y="10"/>
                  </a:lnTo>
                  <a:lnTo>
                    <a:pt x="375" y="10"/>
                  </a:lnTo>
                  <a:lnTo>
                    <a:pt x="373" y="10"/>
                  </a:lnTo>
                  <a:lnTo>
                    <a:pt x="361" y="10"/>
                  </a:lnTo>
                  <a:lnTo>
                    <a:pt x="357" y="10"/>
                  </a:lnTo>
                  <a:lnTo>
                    <a:pt x="354" y="10"/>
                  </a:lnTo>
                  <a:lnTo>
                    <a:pt x="345" y="10"/>
                  </a:lnTo>
                  <a:lnTo>
                    <a:pt x="342" y="10"/>
                  </a:lnTo>
                  <a:lnTo>
                    <a:pt x="327" y="10"/>
                  </a:lnTo>
                  <a:lnTo>
                    <a:pt x="321" y="10"/>
                  </a:lnTo>
                  <a:lnTo>
                    <a:pt x="307" y="10"/>
                  </a:lnTo>
                  <a:lnTo>
                    <a:pt x="281" y="10"/>
                  </a:lnTo>
                  <a:lnTo>
                    <a:pt x="279" y="10"/>
                  </a:lnTo>
                  <a:lnTo>
                    <a:pt x="273" y="9"/>
                  </a:lnTo>
                  <a:lnTo>
                    <a:pt x="269" y="9"/>
                  </a:lnTo>
                  <a:lnTo>
                    <a:pt x="265" y="9"/>
                  </a:lnTo>
                  <a:lnTo>
                    <a:pt x="237" y="9"/>
                  </a:lnTo>
                  <a:lnTo>
                    <a:pt x="231" y="9"/>
                  </a:lnTo>
                  <a:lnTo>
                    <a:pt x="228" y="9"/>
                  </a:lnTo>
                  <a:lnTo>
                    <a:pt x="225" y="9"/>
                  </a:lnTo>
                  <a:lnTo>
                    <a:pt x="221" y="9"/>
                  </a:lnTo>
                  <a:lnTo>
                    <a:pt x="189" y="7"/>
                  </a:lnTo>
                  <a:lnTo>
                    <a:pt x="183" y="7"/>
                  </a:lnTo>
                  <a:lnTo>
                    <a:pt x="159" y="7"/>
                  </a:lnTo>
                  <a:lnTo>
                    <a:pt x="155" y="6"/>
                  </a:lnTo>
                  <a:lnTo>
                    <a:pt x="150" y="6"/>
                  </a:lnTo>
                  <a:lnTo>
                    <a:pt x="145" y="6"/>
                  </a:lnTo>
                  <a:lnTo>
                    <a:pt x="126" y="6"/>
                  </a:lnTo>
                  <a:lnTo>
                    <a:pt x="113" y="6"/>
                  </a:lnTo>
                  <a:lnTo>
                    <a:pt x="97" y="5"/>
                  </a:lnTo>
                  <a:lnTo>
                    <a:pt x="94" y="5"/>
                  </a:lnTo>
                  <a:lnTo>
                    <a:pt x="77" y="5"/>
                  </a:lnTo>
                  <a:lnTo>
                    <a:pt x="76" y="5"/>
                  </a:lnTo>
                  <a:lnTo>
                    <a:pt x="31" y="3"/>
                  </a:lnTo>
                  <a:lnTo>
                    <a:pt x="21" y="1"/>
                  </a:lnTo>
                  <a:lnTo>
                    <a:pt x="3" y="0"/>
                  </a:lnTo>
                  <a:lnTo>
                    <a:pt x="1" y="12"/>
                  </a:lnTo>
                  <a:lnTo>
                    <a:pt x="1" y="28"/>
                  </a:lnTo>
                  <a:lnTo>
                    <a:pt x="0" y="49"/>
                  </a:lnTo>
                  <a:lnTo>
                    <a:pt x="29" y="51"/>
                  </a:lnTo>
                  <a:lnTo>
                    <a:pt x="48" y="52"/>
                  </a:lnTo>
                  <a:lnTo>
                    <a:pt x="64" y="52"/>
                  </a:lnTo>
                  <a:lnTo>
                    <a:pt x="67" y="53"/>
                  </a:lnTo>
                  <a:lnTo>
                    <a:pt x="69" y="53"/>
                  </a:lnTo>
                  <a:lnTo>
                    <a:pt x="75" y="53"/>
                  </a:lnTo>
                  <a:lnTo>
                    <a:pt x="84" y="53"/>
                  </a:lnTo>
                  <a:lnTo>
                    <a:pt x="88" y="53"/>
                  </a:lnTo>
                  <a:lnTo>
                    <a:pt x="106" y="54"/>
                  </a:lnTo>
                  <a:lnTo>
                    <a:pt x="125" y="54"/>
                  </a:lnTo>
                  <a:lnTo>
                    <a:pt x="135" y="55"/>
                  </a:lnTo>
                  <a:lnTo>
                    <a:pt x="147" y="55"/>
                  </a:lnTo>
                  <a:lnTo>
                    <a:pt x="154" y="55"/>
                  </a:lnTo>
                  <a:lnTo>
                    <a:pt x="157" y="55"/>
                  </a:lnTo>
                  <a:lnTo>
                    <a:pt x="163" y="55"/>
                  </a:lnTo>
                  <a:lnTo>
                    <a:pt x="183" y="57"/>
                  </a:lnTo>
                  <a:lnTo>
                    <a:pt x="189" y="57"/>
                  </a:lnTo>
                  <a:lnTo>
                    <a:pt x="202" y="57"/>
                  </a:lnTo>
                  <a:lnTo>
                    <a:pt x="229" y="58"/>
                  </a:lnTo>
                  <a:lnTo>
                    <a:pt x="229" y="70"/>
                  </a:lnTo>
                  <a:lnTo>
                    <a:pt x="229" y="101"/>
                  </a:lnTo>
                  <a:lnTo>
                    <a:pt x="229" y="106"/>
                  </a:lnTo>
                  <a:lnTo>
                    <a:pt x="229" y="114"/>
                  </a:lnTo>
                  <a:lnTo>
                    <a:pt x="229" y="118"/>
                  </a:lnTo>
                  <a:lnTo>
                    <a:pt x="228" y="123"/>
                  </a:lnTo>
                  <a:lnTo>
                    <a:pt x="228" y="131"/>
                  </a:lnTo>
                  <a:lnTo>
                    <a:pt x="228" y="143"/>
                  </a:lnTo>
                  <a:lnTo>
                    <a:pt x="228" y="155"/>
                  </a:lnTo>
                  <a:lnTo>
                    <a:pt x="228" y="159"/>
                  </a:lnTo>
                  <a:lnTo>
                    <a:pt x="228" y="162"/>
                  </a:lnTo>
                  <a:lnTo>
                    <a:pt x="228" y="175"/>
                  </a:lnTo>
                  <a:lnTo>
                    <a:pt x="227" y="179"/>
                  </a:lnTo>
                  <a:lnTo>
                    <a:pt x="227" y="186"/>
                  </a:lnTo>
                  <a:lnTo>
                    <a:pt x="227" y="192"/>
                  </a:lnTo>
                  <a:lnTo>
                    <a:pt x="227" y="201"/>
                  </a:lnTo>
                  <a:lnTo>
                    <a:pt x="227" y="216"/>
                  </a:lnTo>
                  <a:lnTo>
                    <a:pt x="227" y="222"/>
                  </a:lnTo>
                  <a:lnTo>
                    <a:pt x="227" y="228"/>
                  </a:lnTo>
                  <a:lnTo>
                    <a:pt x="226" y="247"/>
                  </a:lnTo>
                  <a:lnTo>
                    <a:pt x="229" y="246"/>
                  </a:lnTo>
                  <a:lnTo>
                    <a:pt x="239" y="252"/>
                  </a:lnTo>
                  <a:lnTo>
                    <a:pt x="246" y="262"/>
                  </a:lnTo>
                  <a:lnTo>
                    <a:pt x="265" y="263"/>
                  </a:lnTo>
                  <a:lnTo>
                    <a:pt x="268" y="264"/>
                  </a:lnTo>
                  <a:lnTo>
                    <a:pt x="285" y="268"/>
                  </a:lnTo>
                  <a:lnTo>
                    <a:pt x="288" y="270"/>
                  </a:lnTo>
                  <a:lnTo>
                    <a:pt x="289" y="281"/>
                  </a:lnTo>
                  <a:lnTo>
                    <a:pt x="294" y="285"/>
                  </a:lnTo>
                  <a:lnTo>
                    <a:pt x="300" y="283"/>
                  </a:lnTo>
                  <a:lnTo>
                    <a:pt x="309" y="285"/>
                  </a:lnTo>
                  <a:lnTo>
                    <a:pt x="324" y="292"/>
                  </a:lnTo>
                  <a:lnTo>
                    <a:pt x="334" y="288"/>
                  </a:lnTo>
                  <a:lnTo>
                    <a:pt x="335" y="288"/>
                  </a:lnTo>
                  <a:lnTo>
                    <a:pt x="339" y="291"/>
                  </a:lnTo>
                  <a:lnTo>
                    <a:pt x="343" y="295"/>
                  </a:lnTo>
                  <a:lnTo>
                    <a:pt x="349" y="297"/>
                  </a:lnTo>
                  <a:lnTo>
                    <a:pt x="364" y="291"/>
                  </a:lnTo>
                  <a:lnTo>
                    <a:pt x="370" y="292"/>
                  </a:lnTo>
                  <a:lnTo>
                    <a:pt x="372" y="291"/>
                  </a:lnTo>
                  <a:lnTo>
                    <a:pt x="376" y="289"/>
                  </a:lnTo>
                  <a:lnTo>
                    <a:pt x="377" y="304"/>
                  </a:lnTo>
                  <a:lnTo>
                    <a:pt x="385" y="304"/>
                  </a:lnTo>
                  <a:lnTo>
                    <a:pt x="385" y="315"/>
                  </a:lnTo>
                  <a:lnTo>
                    <a:pt x="393" y="318"/>
                  </a:lnTo>
                  <a:lnTo>
                    <a:pt x="413" y="306"/>
                  </a:lnTo>
                  <a:lnTo>
                    <a:pt x="418" y="313"/>
                  </a:lnTo>
                  <a:lnTo>
                    <a:pt x="420" y="312"/>
                  </a:lnTo>
                  <a:lnTo>
                    <a:pt x="423" y="311"/>
                  </a:lnTo>
                  <a:lnTo>
                    <a:pt x="424" y="311"/>
                  </a:lnTo>
                  <a:lnTo>
                    <a:pt x="432" y="321"/>
                  </a:lnTo>
                  <a:lnTo>
                    <a:pt x="449" y="316"/>
                  </a:lnTo>
                  <a:lnTo>
                    <a:pt x="448" y="327"/>
                  </a:lnTo>
                  <a:lnTo>
                    <a:pt x="453" y="330"/>
                  </a:lnTo>
                  <a:lnTo>
                    <a:pt x="467" y="307"/>
                  </a:lnTo>
                  <a:lnTo>
                    <a:pt x="483" y="319"/>
                  </a:lnTo>
                  <a:lnTo>
                    <a:pt x="495" y="313"/>
                  </a:lnTo>
                  <a:lnTo>
                    <a:pt x="493" y="316"/>
                  </a:lnTo>
                  <a:lnTo>
                    <a:pt x="502" y="324"/>
                  </a:lnTo>
                  <a:lnTo>
                    <a:pt x="509" y="324"/>
                  </a:lnTo>
                  <a:lnTo>
                    <a:pt x="511" y="329"/>
                  </a:lnTo>
                  <a:lnTo>
                    <a:pt x="522" y="325"/>
                  </a:lnTo>
                  <a:lnTo>
                    <a:pt x="541" y="315"/>
                  </a:lnTo>
                  <a:lnTo>
                    <a:pt x="553" y="317"/>
                  </a:lnTo>
                  <a:lnTo>
                    <a:pt x="561" y="313"/>
                  </a:lnTo>
                  <a:lnTo>
                    <a:pt x="562" y="312"/>
                  </a:lnTo>
                  <a:lnTo>
                    <a:pt x="573" y="310"/>
                  </a:lnTo>
                  <a:lnTo>
                    <a:pt x="573" y="307"/>
                  </a:lnTo>
                  <a:lnTo>
                    <a:pt x="576" y="307"/>
                  </a:lnTo>
                  <a:lnTo>
                    <a:pt x="579" y="311"/>
                  </a:lnTo>
                  <a:lnTo>
                    <a:pt x="577" y="312"/>
                  </a:lnTo>
                  <a:lnTo>
                    <a:pt x="597" y="312"/>
                  </a:lnTo>
                  <a:lnTo>
                    <a:pt x="599" y="312"/>
                  </a:lnTo>
                  <a:lnTo>
                    <a:pt x="600" y="306"/>
                  </a:lnTo>
                  <a:lnTo>
                    <a:pt x="609" y="306"/>
                  </a:lnTo>
                  <a:lnTo>
                    <a:pt x="611" y="306"/>
                  </a:lnTo>
                  <a:lnTo>
                    <a:pt x="611" y="309"/>
                  </a:lnTo>
                  <a:lnTo>
                    <a:pt x="621" y="313"/>
                  </a:lnTo>
                  <a:lnTo>
                    <a:pt x="631" y="324"/>
                  </a:lnTo>
                  <a:lnTo>
                    <a:pt x="635" y="325"/>
                  </a:lnTo>
                  <a:lnTo>
                    <a:pt x="635" y="322"/>
                  </a:lnTo>
                  <a:lnTo>
                    <a:pt x="640" y="324"/>
                  </a:lnTo>
                  <a:lnTo>
                    <a:pt x="640" y="328"/>
                  </a:lnTo>
                  <a:lnTo>
                    <a:pt x="642" y="327"/>
                  </a:lnTo>
                  <a:lnTo>
                    <a:pt x="641" y="328"/>
                  </a:lnTo>
                  <a:lnTo>
                    <a:pt x="651" y="330"/>
                  </a:lnTo>
                  <a:lnTo>
                    <a:pt x="659" y="336"/>
                  </a:lnTo>
                  <a:lnTo>
                    <a:pt x="663" y="334"/>
                  </a:lnTo>
                  <a:lnTo>
                    <a:pt x="661" y="309"/>
                  </a:lnTo>
                  <a:lnTo>
                    <a:pt x="661" y="306"/>
                  </a:lnTo>
                  <a:lnTo>
                    <a:pt x="661" y="304"/>
                  </a:lnTo>
                  <a:lnTo>
                    <a:pt x="661" y="303"/>
                  </a:lnTo>
                  <a:lnTo>
                    <a:pt x="661" y="286"/>
                  </a:lnTo>
                  <a:lnTo>
                    <a:pt x="661" y="280"/>
                  </a:lnTo>
                  <a:lnTo>
                    <a:pt x="661" y="274"/>
                  </a:lnTo>
                  <a:lnTo>
                    <a:pt x="661" y="253"/>
                  </a:lnTo>
                  <a:lnTo>
                    <a:pt x="661" y="249"/>
                  </a:lnTo>
                  <a:lnTo>
                    <a:pt x="661" y="235"/>
                  </a:lnTo>
                  <a:lnTo>
                    <a:pt x="661" y="232"/>
                  </a:lnTo>
                  <a:lnTo>
                    <a:pt x="661" y="227"/>
                  </a:lnTo>
                  <a:lnTo>
                    <a:pt x="660" y="213"/>
                  </a:lnTo>
                  <a:lnTo>
                    <a:pt x="660" y="207"/>
                  </a:lnTo>
                  <a:lnTo>
                    <a:pt x="660" y="177"/>
                  </a:lnTo>
                  <a:lnTo>
                    <a:pt x="660" y="165"/>
                  </a:lnTo>
                  <a:lnTo>
                    <a:pt x="660" y="163"/>
                  </a:lnTo>
                  <a:lnTo>
                    <a:pt x="660" y="162"/>
                  </a:lnTo>
                  <a:lnTo>
                    <a:pt x="659" y="151"/>
                  </a:lnTo>
                  <a:lnTo>
                    <a:pt x="659" y="150"/>
                  </a:lnTo>
                  <a:lnTo>
                    <a:pt x="657" y="138"/>
                  </a:lnTo>
                  <a:lnTo>
                    <a:pt x="655" y="135"/>
                  </a:lnTo>
                  <a:lnTo>
                    <a:pt x="655" y="132"/>
                  </a:lnTo>
                  <a:lnTo>
                    <a:pt x="654" y="126"/>
                  </a:lnTo>
                  <a:lnTo>
                    <a:pt x="654" y="123"/>
                  </a:lnTo>
                  <a:lnTo>
                    <a:pt x="653" y="115"/>
                  </a:lnTo>
                  <a:lnTo>
                    <a:pt x="648" y="94"/>
                  </a:lnTo>
                  <a:lnTo>
                    <a:pt x="648" y="91"/>
                  </a:lnTo>
                  <a:lnTo>
                    <a:pt x="648" y="88"/>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22" name="Freeform 137">
              <a:extLst>
                <a:ext uri="{FF2B5EF4-FFF2-40B4-BE49-F238E27FC236}">
                  <a16:creationId xmlns:a16="http://schemas.microsoft.com/office/drawing/2014/main" id="{C85E0189-64DD-42FF-B781-24B9FC2C6ADB}"/>
                </a:ext>
              </a:extLst>
            </p:cNvPr>
            <p:cNvSpPr>
              <a:spLocks/>
            </p:cNvSpPr>
            <p:nvPr/>
          </p:nvSpPr>
          <p:spPr bwMode="auto">
            <a:xfrm>
              <a:off x="3522662" y="2784873"/>
              <a:ext cx="1006475" cy="429815"/>
            </a:xfrm>
            <a:custGeom>
              <a:avLst/>
              <a:gdLst/>
              <a:ahLst/>
              <a:cxnLst>
                <a:cxn ang="0">
                  <a:pos x="559" y="108"/>
                </a:cxn>
                <a:cxn ang="0">
                  <a:pos x="560" y="125"/>
                </a:cxn>
                <a:cxn ang="0">
                  <a:pos x="560" y="150"/>
                </a:cxn>
                <a:cxn ang="0">
                  <a:pos x="561" y="182"/>
                </a:cxn>
                <a:cxn ang="0">
                  <a:pos x="561" y="203"/>
                </a:cxn>
                <a:cxn ang="0">
                  <a:pos x="563" y="230"/>
                </a:cxn>
                <a:cxn ang="0">
                  <a:pos x="564" y="259"/>
                </a:cxn>
                <a:cxn ang="0">
                  <a:pos x="565" y="287"/>
                </a:cxn>
                <a:cxn ang="0">
                  <a:pos x="565" y="295"/>
                </a:cxn>
                <a:cxn ang="0">
                  <a:pos x="535" y="295"/>
                </a:cxn>
                <a:cxn ang="0">
                  <a:pos x="512" y="296"/>
                </a:cxn>
                <a:cxn ang="0">
                  <a:pos x="495" y="296"/>
                </a:cxn>
                <a:cxn ang="0">
                  <a:pos x="476" y="298"/>
                </a:cxn>
                <a:cxn ang="0">
                  <a:pos x="459" y="298"/>
                </a:cxn>
                <a:cxn ang="0">
                  <a:pos x="420" y="299"/>
                </a:cxn>
                <a:cxn ang="0">
                  <a:pos x="393" y="299"/>
                </a:cxn>
                <a:cxn ang="0">
                  <a:pos x="360" y="299"/>
                </a:cxn>
                <a:cxn ang="0">
                  <a:pos x="345" y="299"/>
                </a:cxn>
                <a:cxn ang="0">
                  <a:pos x="307" y="299"/>
                </a:cxn>
                <a:cxn ang="0">
                  <a:pos x="297" y="299"/>
                </a:cxn>
                <a:cxn ang="0">
                  <a:pos x="278" y="299"/>
                </a:cxn>
                <a:cxn ang="0">
                  <a:pos x="251" y="299"/>
                </a:cxn>
                <a:cxn ang="0">
                  <a:pos x="205" y="299"/>
                </a:cxn>
                <a:cxn ang="0">
                  <a:pos x="193" y="298"/>
                </a:cxn>
                <a:cxn ang="0">
                  <a:pos x="155" y="298"/>
                </a:cxn>
                <a:cxn ang="0">
                  <a:pos x="145" y="298"/>
                </a:cxn>
                <a:cxn ang="0">
                  <a:pos x="83" y="296"/>
                </a:cxn>
                <a:cxn ang="0">
                  <a:pos x="69" y="295"/>
                </a:cxn>
                <a:cxn ang="0">
                  <a:pos x="21" y="294"/>
                </a:cxn>
                <a:cxn ang="0">
                  <a:pos x="0" y="294"/>
                </a:cxn>
                <a:cxn ang="0">
                  <a:pos x="1" y="254"/>
                </a:cxn>
                <a:cxn ang="0">
                  <a:pos x="2" y="230"/>
                </a:cxn>
                <a:cxn ang="0">
                  <a:pos x="3" y="182"/>
                </a:cxn>
                <a:cxn ang="0">
                  <a:pos x="5" y="152"/>
                </a:cxn>
                <a:cxn ang="0">
                  <a:pos x="6" y="127"/>
                </a:cxn>
                <a:cxn ang="0">
                  <a:pos x="7" y="92"/>
                </a:cxn>
                <a:cxn ang="0">
                  <a:pos x="7" y="84"/>
                </a:cxn>
                <a:cxn ang="0">
                  <a:pos x="9" y="42"/>
                </a:cxn>
                <a:cxn ang="0">
                  <a:pos x="60" y="1"/>
                </a:cxn>
                <a:cxn ang="0">
                  <a:pos x="97" y="2"/>
                </a:cxn>
                <a:cxn ang="0">
                  <a:pos x="120" y="4"/>
                </a:cxn>
                <a:cxn ang="0">
                  <a:pos x="147" y="4"/>
                </a:cxn>
                <a:cxn ang="0">
                  <a:pos x="188" y="5"/>
                </a:cxn>
                <a:cxn ang="0">
                  <a:pos x="221" y="5"/>
                </a:cxn>
                <a:cxn ang="0">
                  <a:pos x="243" y="5"/>
                </a:cxn>
                <a:cxn ang="0">
                  <a:pos x="261" y="6"/>
                </a:cxn>
                <a:cxn ang="0">
                  <a:pos x="279" y="6"/>
                </a:cxn>
                <a:cxn ang="0">
                  <a:pos x="307" y="6"/>
                </a:cxn>
                <a:cxn ang="0">
                  <a:pos x="320" y="6"/>
                </a:cxn>
                <a:cxn ang="0">
                  <a:pos x="354" y="6"/>
                </a:cxn>
                <a:cxn ang="0">
                  <a:pos x="386" y="5"/>
                </a:cxn>
                <a:cxn ang="0">
                  <a:pos x="399" y="5"/>
                </a:cxn>
                <a:cxn ang="0">
                  <a:pos x="426" y="5"/>
                </a:cxn>
                <a:cxn ang="0">
                  <a:pos x="445" y="5"/>
                </a:cxn>
                <a:cxn ang="0">
                  <a:pos x="469" y="4"/>
                </a:cxn>
                <a:cxn ang="0">
                  <a:pos x="518" y="16"/>
                </a:cxn>
                <a:cxn ang="0">
                  <a:pos x="533" y="14"/>
                </a:cxn>
                <a:cxn ang="0">
                  <a:pos x="528" y="34"/>
                </a:cxn>
                <a:cxn ang="0">
                  <a:pos x="524" y="52"/>
                </a:cxn>
                <a:cxn ang="0">
                  <a:pos x="537" y="64"/>
                </a:cxn>
                <a:cxn ang="0">
                  <a:pos x="548" y="83"/>
                </a:cxn>
                <a:cxn ang="0">
                  <a:pos x="559" y="86"/>
                </a:cxn>
              </a:cxnLst>
              <a:rect l="0" t="0" r="r" b="b"/>
              <a:pathLst>
                <a:path w="565" h="299">
                  <a:moveTo>
                    <a:pt x="559" y="95"/>
                  </a:moveTo>
                  <a:lnTo>
                    <a:pt x="559" y="102"/>
                  </a:lnTo>
                  <a:lnTo>
                    <a:pt x="559" y="108"/>
                  </a:lnTo>
                  <a:lnTo>
                    <a:pt x="559" y="114"/>
                  </a:lnTo>
                  <a:lnTo>
                    <a:pt x="560" y="124"/>
                  </a:lnTo>
                  <a:lnTo>
                    <a:pt x="560" y="125"/>
                  </a:lnTo>
                  <a:lnTo>
                    <a:pt x="560" y="136"/>
                  </a:lnTo>
                  <a:lnTo>
                    <a:pt x="560" y="148"/>
                  </a:lnTo>
                  <a:lnTo>
                    <a:pt x="560" y="150"/>
                  </a:lnTo>
                  <a:lnTo>
                    <a:pt x="560" y="158"/>
                  </a:lnTo>
                  <a:lnTo>
                    <a:pt x="561" y="173"/>
                  </a:lnTo>
                  <a:lnTo>
                    <a:pt x="561" y="182"/>
                  </a:lnTo>
                  <a:lnTo>
                    <a:pt x="561" y="191"/>
                  </a:lnTo>
                  <a:lnTo>
                    <a:pt x="561" y="193"/>
                  </a:lnTo>
                  <a:lnTo>
                    <a:pt x="561" y="203"/>
                  </a:lnTo>
                  <a:lnTo>
                    <a:pt x="563" y="217"/>
                  </a:lnTo>
                  <a:lnTo>
                    <a:pt x="563" y="229"/>
                  </a:lnTo>
                  <a:lnTo>
                    <a:pt x="563" y="230"/>
                  </a:lnTo>
                  <a:lnTo>
                    <a:pt x="563" y="246"/>
                  </a:lnTo>
                  <a:lnTo>
                    <a:pt x="564" y="258"/>
                  </a:lnTo>
                  <a:lnTo>
                    <a:pt x="564" y="259"/>
                  </a:lnTo>
                  <a:lnTo>
                    <a:pt x="564" y="262"/>
                  </a:lnTo>
                  <a:lnTo>
                    <a:pt x="564" y="278"/>
                  </a:lnTo>
                  <a:lnTo>
                    <a:pt x="565" y="287"/>
                  </a:lnTo>
                  <a:lnTo>
                    <a:pt x="565" y="289"/>
                  </a:lnTo>
                  <a:lnTo>
                    <a:pt x="565" y="292"/>
                  </a:lnTo>
                  <a:lnTo>
                    <a:pt x="565" y="295"/>
                  </a:lnTo>
                  <a:lnTo>
                    <a:pt x="564" y="295"/>
                  </a:lnTo>
                  <a:lnTo>
                    <a:pt x="554" y="295"/>
                  </a:lnTo>
                  <a:lnTo>
                    <a:pt x="535" y="295"/>
                  </a:lnTo>
                  <a:lnTo>
                    <a:pt x="530" y="295"/>
                  </a:lnTo>
                  <a:lnTo>
                    <a:pt x="517" y="296"/>
                  </a:lnTo>
                  <a:lnTo>
                    <a:pt x="512" y="296"/>
                  </a:lnTo>
                  <a:lnTo>
                    <a:pt x="505" y="296"/>
                  </a:lnTo>
                  <a:lnTo>
                    <a:pt x="498" y="296"/>
                  </a:lnTo>
                  <a:lnTo>
                    <a:pt x="495" y="296"/>
                  </a:lnTo>
                  <a:lnTo>
                    <a:pt x="488" y="296"/>
                  </a:lnTo>
                  <a:lnTo>
                    <a:pt x="485" y="296"/>
                  </a:lnTo>
                  <a:lnTo>
                    <a:pt x="476" y="298"/>
                  </a:lnTo>
                  <a:lnTo>
                    <a:pt x="469" y="298"/>
                  </a:lnTo>
                  <a:lnTo>
                    <a:pt x="462" y="298"/>
                  </a:lnTo>
                  <a:lnTo>
                    <a:pt x="459" y="298"/>
                  </a:lnTo>
                  <a:lnTo>
                    <a:pt x="450" y="298"/>
                  </a:lnTo>
                  <a:lnTo>
                    <a:pt x="426" y="298"/>
                  </a:lnTo>
                  <a:lnTo>
                    <a:pt x="420" y="299"/>
                  </a:lnTo>
                  <a:lnTo>
                    <a:pt x="411" y="299"/>
                  </a:lnTo>
                  <a:lnTo>
                    <a:pt x="403" y="299"/>
                  </a:lnTo>
                  <a:lnTo>
                    <a:pt x="393" y="299"/>
                  </a:lnTo>
                  <a:lnTo>
                    <a:pt x="384" y="299"/>
                  </a:lnTo>
                  <a:lnTo>
                    <a:pt x="372" y="299"/>
                  </a:lnTo>
                  <a:lnTo>
                    <a:pt x="360" y="299"/>
                  </a:lnTo>
                  <a:lnTo>
                    <a:pt x="355" y="299"/>
                  </a:lnTo>
                  <a:lnTo>
                    <a:pt x="348" y="299"/>
                  </a:lnTo>
                  <a:lnTo>
                    <a:pt x="345" y="299"/>
                  </a:lnTo>
                  <a:lnTo>
                    <a:pt x="331" y="299"/>
                  </a:lnTo>
                  <a:lnTo>
                    <a:pt x="323" y="299"/>
                  </a:lnTo>
                  <a:lnTo>
                    <a:pt x="307" y="299"/>
                  </a:lnTo>
                  <a:lnTo>
                    <a:pt x="303" y="299"/>
                  </a:lnTo>
                  <a:lnTo>
                    <a:pt x="299" y="299"/>
                  </a:lnTo>
                  <a:lnTo>
                    <a:pt x="297" y="299"/>
                  </a:lnTo>
                  <a:lnTo>
                    <a:pt x="285" y="299"/>
                  </a:lnTo>
                  <a:lnTo>
                    <a:pt x="281" y="299"/>
                  </a:lnTo>
                  <a:lnTo>
                    <a:pt x="278" y="299"/>
                  </a:lnTo>
                  <a:lnTo>
                    <a:pt x="269" y="299"/>
                  </a:lnTo>
                  <a:lnTo>
                    <a:pt x="266" y="299"/>
                  </a:lnTo>
                  <a:lnTo>
                    <a:pt x="251" y="299"/>
                  </a:lnTo>
                  <a:lnTo>
                    <a:pt x="245" y="299"/>
                  </a:lnTo>
                  <a:lnTo>
                    <a:pt x="231" y="299"/>
                  </a:lnTo>
                  <a:lnTo>
                    <a:pt x="205" y="299"/>
                  </a:lnTo>
                  <a:lnTo>
                    <a:pt x="203" y="299"/>
                  </a:lnTo>
                  <a:lnTo>
                    <a:pt x="197" y="298"/>
                  </a:lnTo>
                  <a:lnTo>
                    <a:pt x="193" y="298"/>
                  </a:lnTo>
                  <a:lnTo>
                    <a:pt x="189" y="298"/>
                  </a:lnTo>
                  <a:lnTo>
                    <a:pt x="161" y="298"/>
                  </a:lnTo>
                  <a:lnTo>
                    <a:pt x="155" y="298"/>
                  </a:lnTo>
                  <a:lnTo>
                    <a:pt x="152" y="298"/>
                  </a:lnTo>
                  <a:lnTo>
                    <a:pt x="149" y="298"/>
                  </a:lnTo>
                  <a:lnTo>
                    <a:pt x="145" y="298"/>
                  </a:lnTo>
                  <a:lnTo>
                    <a:pt x="113" y="296"/>
                  </a:lnTo>
                  <a:lnTo>
                    <a:pt x="107" y="296"/>
                  </a:lnTo>
                  <a:lnTo>
                    <a:pt x="83" y="296"/>
                  </a:lnTo>
                  <a:lnTo>
                    <a:pt x="79" y="295"/>
                  </a:lnTo>
                  <a:lnTo>
                    <a:pt x="74" y="295"/>
                  </a:lnTo>
                  <a:lnTo>
                    <a:pt x="69" y="295"/>
                  </a:lnTo>
                  <a:lnTo>
                    <a:pt x="50" y="295"/>
                  </a:lnTo>
                  <a:lnTo>
                    <a:pt x="37" y="295"/>
                  </a:lnTo>
                  <a:lnTo>
                    <a:pt x="21" y="294"/>
                  </a:lnTo>
                  <a:lnTo>
                    <a:pt x="18" y="294"/>
                  </a:lnTo>
                  <a:lnTo>
                    <a:pt x="1" y="294"/>
                  </a:lnTo>
                  <a:lnTo>
                    <a:pt x="0" y="294"/>
                  </a:lnTo>
                  <a:lnTo>
                    <a:pt x="0" y="281"/>
                  </a:lnTo>
                  <a:lnTo>
                    <a:pt x="1" y="269"/>
                  </a:lnTo>
                  <a:lnTo>
                    <a:pt x="1" y="254"/>
                  </a:lnTo>
                  <a:lnTo>
                    <a:pt x="1" y="244"/>
                  </a:lnTo>
                  <a:lnTo>
                    <a:pt x="2" y="232"/>
                  </a:lnTo>
                  <a:lnTo>
                    <a:pt x="2" y="230"/>
                  </a:lnTo>
                  <a:lnTo>
                    <a:pt x="2" y="221"/>
                  </a:lnTo>
                  <a:lnTo>
                    <a:pt x="3" y="196"/>
                  </a:lnTo>
                  <a:lnTo>
                    <a:pt x="3" y="182"/>
                  </a:lnTo>
                  <a:lnTo>
                    <a:pt x="5" y="169"/>
                  </a:lnTo>
                  <a:lnTo>
                    <a:pt x="5" y="158"/>
                  </a:lnTo>
                  <a:lnTo>
                    <a:pt x="5" y="152"/>
                  </a:lnTo>
                  <a:lnTo>
                    <a:pt x="6" y="136"/>
                  </a:lnTo>
                  <a:lnTo>
                    <a:pt x="6" y="134"/>
                  </a:lnTo>
                  <a:lnTo>
                    <a:pt x="6" y="127"/>
                  </a:lnTo>
                  <a:lnTo>
                    <a:pt x="6" y="118"/>
                  </a:lnTo>
                  <a:lnTo>
                    <a:pt x="7" y="97"/>
                  </a:lnTo>
                  <a:lnTo>
                    <a:pt x="7" y="92"/>
                  </a:lnTo>
                  <a:lnTo>
                    <a:pt x="7" y="90"/>
                  </a:lnTo>
                  <a:lnTo>
                    <a:pt x="7" y="85"/>
                  </a:lnTo>
                  <a:lnTo>
                    <a:pt x="7" y="84"/>
                  </a:lnTo>
                  <a:lnTo>
                    <a:pt x="8" y="61"/>
                  </a:lnTo>
                  <a:lnTo>
                    <a:pt x="8" y="49"/>
                  </a:lnTo>
                  <a:lnTo>
                    <a:pt x="9" y="42"/>
                  </a:lnTo>
                  <a:lnTo>
                    <a:pt x="11" y="0"/>
                  </a:lnTo>
                  <a:lnTo>
                    <a:pt x="57" y="1"/>
                  </a:lnTo>
                  <a:lnTo>
                    <a:pt x="60" y="1"/>
                  </a:lnTo>
                  <a:lnTo>
                    <a:pt x="63" y="1"/>
                  </a:lnTo>
                  <a:lnTo>
                    <a:pt x="78" y="2"/>
                  </a:lnTo>
                  <a:lnTo>
                    <a:pt x="97" y="2"/>
                  </a:lnTo>
                  <a:lnTo>
                    <a:pt x="105" y="2"/>
                  </a:lnTo>
                  <a:lnTo>
                    <a:pt x="107" y="2"/>
                  </a:lnTo>
                  <a:lnTo>
                    <a:pt x="120" y="4"/>
                  </a:lnTo>
                  <a:lnTo>
                    <a:pt x="133" y="4"/>
                  </a:lnTo>
                  <a:lnTo>
                    <a:pt x="146" y="4"/>
                  </a:lnTo>
                  <a:lnTo>
                    <a:pt x="147" y="4"/>
                  </a:lnTo>
                  <a:lnTo>
                    <a:pt x="151" y="4"/>
                  </a:lnTo>
                  <a:lnTo>
                    <a:pt x="174" y="5"/>
                  </a:lnTo>
                  <a:lnTo>
                    <a:pt x="188" y="5"/>
                  </a:lnTo>
                  <a:lnTo>
                    <a:pt x="206" y="5"/>
                  </a:lnTo>
                  <a:lnTo>
                    <a:pt x="211" y="5"/>
                  </a:lnTo>
                  <a:lnTo>
                    <a:pt x="221" y="5"/>
                  </a:lnTo>
                  <a:lnTo>
                    <a:pt x="225" y="5"/>
                  </a:lnTo>
                  <a:lnTo>
                    <a:pt x="229" y="5"/>
                  </a:lnTo>
                  <a:lnTo>
                    <a:pt x="243" y="5"/>
                  </a:lnTo>
                  <a:lnTo>
                    <a:pt x="252" y="5"/>
                  </a:lnTo>
                  <a:lnTo>
                    <a:pt x="254" y="5"/>
                  </a:lnTo>
                  <a:lnTo>
                    <a:pt x="261" y="6"/>
                  </a:lnTo>
                  <a:lnTo>
                    <a:pt x="270" y="6"/>
                  </a:lnTo>
                  <a:lnTo>
                    <a:pt x="271" y="6"/>
                  </a:lnTo>
                  <a:lnTo>
                    <a:pt x="279" y="6"/>
                  </a:lnTo>
                  <a:lnTo>
                    <a:pt x="288" y="6"/>
                  </a:lnTo>
                  <a:lnTo>
                    <a:pt x="299" y="6"/>
                  </a:lnTo>
                  <a:lnTo>
                    <a:pt x="307" y="6"/>
                  </a:lnTo>
                  <a:lnTo>
                    <a:pt x="312" y="6"/>
                  </a:lnTo>
                  <a:lnTo>
                    <a:pt x="317" y="6"/>
                  </a:lnTo>
                  <a:lnTo>
                    <a:pt x="320" y="6"/>
                  </a:lnTo>
                  <a:lnTo>
                    <a:pt x="335" y="6"/>
                  </a:lnTo>
                  <a:lnTo>
                    <a:pt x="353" y="6"/>
                  </a:lnTo>
                  <a:lnTo>
                    <a:pt x="354" y="6"/>
                  </a:lnTo>
                  <a:lnTo>
                    <a:pt x="362" y="6"/>
                  </a:lnTo>
                  <a:lnTo>
                    <a:pt x="372" y="5"/>
                  </a:lnTo>
                  <a:lnTo>
                    <a:pt x="386" y="5"/>
                  </a:lnTo>
                  <a:lnTo>
                    <a:pt x="390" y="5"/>
                  </a:lnTo>
                  <a:lnTo>
                    <a:pt x="395" y="5"/>
                  </a:lnTo>
                  <a:lnTo>
                    <a:pt x="399" y="5"/>
                  </a:lnTo>
                  <a:lnTo>
                    <a:pt x="417" y="5"/>
                  </a:lnTo>
                  <a:lnTo>
                    <a:pt x="420" y="5"/>
                  </a:lnTo>
                  <a:lnTo>
                    <a:pt x="426" y="5"/>
                  </a:lnTo>
                  <a:lnTo>
                    <a:pt x="435" y="5"/>
                  </a:lnTo>
                  <a:lnTo>
                    <a:pt x="437" y="5"/>
                  </a:lnTo>
                  <a:lnTo>
                    <a:pt x="445" y="5"/>
                  </a:lnTo>
                  <a:lnTo>
                    <a:pt x="453" y="5"/>
                  </a:lnTo>
                  <a:lnTo>
                    <a:pt x="463" y="4"/>
                  </a:lnTo>
                  <a:lnTo>
                    <a:pt x="469" y="4"/>
                  </a:lnTo>
                  <a:lnTo>
                    <a:pt x="503" y="4"/>
                  </a:lnTo>
                  <a:lnTo>
                    <a:pt x="504" y="4"/>
                  </a:lnTo>
                  <a:lnTo>
                    <a:pt x="518" y="16"/>
                  </a:lnTo>
                  <a:lnTo>
                    <a:pt x="525" y="14"/>
                  </a:lnTo>
                  <a:lnTo>
                    <a:pt x="528" y="12"/>
                  </a:lnTo>
                  <a:lnTo>
                    <a:pt x="533" y="14"/>
                  </a:lnTo>
                  <a:lnTo>
                    <a:pt x="536" y="19"/>
                  </a:lnTo>
                  <a:lnTo>
                    <a:pt x="537" y="29"/>
                  </a:lnTo>
                  <a:lnTo>
                    <a:pt x="528" y="34"/>
                  </a:lnTo>
                  <a:lnTo>
                    <a:pt x="524" y="40"/>
                  </a:lnTo>
                  <a:lnTo>
                    <a:pt x="521" y="48"/>
                  </a:lnTo>
                  <a:lnTo>
                    <a:pt x="524" y="52"/>
                  </a:lnTo>
                  <a:lnTo>
                    <a:pt x="528" y="56"/>
                  </a:lnTo>
                  <a:lnTo>
                    <a:pt x="531" y="59"/>
                  </a:lnTo>
                  <a:lnTo>
                    <a:pt x="537" y="64"/>
                  </a:lnTo>
                  <a:lnTo>
                    <a:pt x="539" y="72"/>
                  </a:lnTo>
                  <a:lnTo>
                    <a:pt x="546" y="80"/>
                  </a:lnTo>
                  <a:lnTo>
                    <a:pt x="548" y="83"/>
                  </a:lnTo>
                  <a:lnTo>
                    <a:pt x="557" y="84"/>
                  </a:lnTo>
                  <a:lnTo>
                    <a:pt x="559" y="84"/>
                  </a:lnTo>
                  <a:lnTo>
                    <a:pt x="559" y="86"/>
                  </a:lnTo>
                  <a:lnTo>
                    <a:pt x="559" y="88"/>
                  </a:lnTo>
                  <a:lnTo>
                    <a:pt x="559" y="95"/>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23" name="Freeform 138">
              <a:extLst>
                <a:ext uri="{FF2B5EF4-FFF2-40B4-BE49-F238E27FC236}">
                  <a16:creationId xmlns:a16="http://schemas.microsoft.com/office/drawing/2014/main" id="{2A42B5B7-156F-4969-8248-AEE6071940E0}"/>
                </a:ext>
              </a:extLst>
            </p:cNvPr>
            <p:cNvSpPr>
              <a:spLocks/>
            </p:cNvSpPr>
            <p:nvPr/>
          </p:nvSpPr>
          <p:spPr bwMode="auto">
            <a:xfrm>
              <a:off x="4159250" y="1482329"/>
              <a:ext cx="898525" cy="817959"/>
            </a:xfrm>
            <a:custGeom>
              <a:avLst/>
              <a:gdLst/>
              <a:ahLst/>
              <a:cxnLst>
                <a:cxn ang="0">
                  <a:pos x="56" y="395"/>
                </a:cxn>
                <a:cxn ang="0">
                  <a:pos x="44" y="381"/>
                </a:cxn>
                <a:cxn ang="0">
                  <a:pos x="41" y="348"/>
                </a:cxn>
                <a:cxn ang="0">
                  <a:pos x="46" y="323"/>
                </a:cxn>
                <a:cxn ang="0">
                  <a:pos x="32" y="264"/>
                </a:cxn>
                <a:cxn ang="0">
                  <a:pos x="29" y="229"/>
                </a:cxn>
                <a:cxn ang="0">
                  <a:pos x="28" y="206"/>
                </a:cxn>
                <a:cxn ang="0">
                  <a:pos x="26" y="193"/>
                </a:cxn>
                <a:cxn ang="0">
                  <a:pos x="26" y="181"/>
                </a:cxn>
                <a:cxn ang="0">
                  <a:pos x="15" y="145"/>
                </a:cxn>
                <a:cxn ang="0">
                  <a:pos x="6" y="115"/>
                </a:cxn>
                <a:cxn ang="0">
                  <a:pos x="5" y="81"/>
                </a:cxn>
                <a:cxn ang="0">
                  <a:pos x="0" y="38"/>
                </a:cxn>
                <a:cxn ang="0">
                  <a:pos x="135" y="36"/>
                </a:cxn>
                <a:cxn ang="0">
                  <a:pos x="155" y="5"/>
                </a:cxn>
                <a:cxn ang="0">
                  <a:pos x="182" y="62"/>
                </a:cxn>
                <a:cxn ang="0">
                  <a:pos x="220" y="68"/>
                </a:cxn>
                <a:cxn ang="0">
                  <a:pos x="246" y="73"/>
                </a:cxn>
                <a:cxn ang="0">
                  <a:pos x="269" y="66"/>
                </a:cxn>
                <a:cxn ang="0">
                  <a:pos x="299" y="73"/>
                </a:cxn>
                <a:cxn ang="0">
                  <a:pos x="318" y="102"/>
                </a:cxn>
                <a:cxn ang="0">
                  <a:pos x="336" y="87"/>
                </a:cxn>
                <a:cxn ang="0">
                  <a:pos x="356" y="102"/>
                </a:cxn>
                <a:cxn ang="0">
                  <a:pos x="406" y="99"/>
                </a:cxn>
                <a:cxn ang="0">
                  <a:pos x="432" y="105"/>
                </a:cxn>
                <a:cxn ang="0">
                  <a:pos x="483" y="114"/>
                </a:cxn>
                <a:cxn ang="0">
                  <a:pos x="476" y="129"/>
                </a:cxn>
                <a:cxn ang="0">
                  <a:pos x="411" y="169"/>
                </a:cxn>
                <a:cxn ang="0">
                  <a:pos x="364" y="222"/>
                </a:cxn>
                <a:cxn ang="0">
                  <a:pos x="351" y="245"/>
                </a:cxn>
                <a:cxn ang="0">
                  <a:pos x="332" y="251"/>
                </a:cxn>
                <a:cxn ang="0">
                  <a:pos x="333" y="275"/>
                </a:cxn>
                <a:cxn ang="0">
                  <a:pos x="305" y="331"/>
                </a:cxn>
                <a:cxn ang="0">
                  <a:pos x="306" y="359"/>
                </a:cxn>
                <a:cxn ang="0">
                  <a:pos x="308" y="387"/>
                </a:cxn>
                <a:cxn ang="0">
                  <a:pos x="309" y="399"/>
                </a:cxn>
                <a:cxn ang="0">
                  <a:pos x="308" y="437"/>
                </a:cxn>
                <a:cxn ang="0">
                  <a:pos x="329" y="452"/>
                </a:cxn>
                <a:cxn ang="0">
                  <a:pos x="342" y="458"/>
                </a:cxn>
                <a:cxn ang="0">
                  <a:pos x="356" y="465"/>
                </a:cxn>
                <a:cxn ang="0">
                  <a:pos x="372" y="481"/>
                </a:cxn>
                <a:cxn ang="0">
                  <a:pos x="392" y="499"/>
                </a:cxn>
                <a:cxn ang="0">
                  <a:pos x="406" y="503"/>
                </a:cxn>
                <a:cxn ang="0">
                  <a:pos x="417" y="517"/>
                </a:cxn>
                <a:cxn ang="0">
                  <a:pos x="419" y="529"/>
                </a:cxn>
                <a:cxn ang="0">
                  <a:pos x="424" y="551"/>
                </a:cxn>
                <a:cxn ang="0">
                  <a:pos x="396" y="552"/>
                </a:cxn>
                <a:cxn ang="0">
                  <a:pos x="364" y="554"/>
                </a:cxn>
                <a:cxn ang="0">
                  <a:pos x="299" y="558"/>
                </a:cxn>
                <a:cxn ang="0">
                  <a:pos x="273" y="559"/>
                </a:cxn>
                <a:cxn ang="0">
                  <a:pos x="255" y="560"/>
                </a:cxn>
                <a:cxn ang="0">
                  <a:pos x="232" y="560"/>
                </a:cxn>
                <a:cxn ang="0">
                  <a:pos x="213" y="561"/>
                </a:cxn>
                <a:cxn ang="0">
                  <a:pos x="184" y="563"/>
                </a:cxn>
                <a:cxn ang="0">
                  <a:pos x="168" y="563"/>
                </a:cxn>
                <a:cxn ang="0">
                  <a:pos x="142" y="564"/>
                </a:cxn>
                <a:cxn ang="0">
                  <a:pos x="110" y="565"/>
                </a:cxn>
                <a:cxn ang="0">
                  <a:pos x="95" y="565"/>
                </a:cxn>
                <a:cxn ang="0">
                  <a:pos x="72" y="565"/>
                </a:cxn>
                <a:cxn ang="0">
                  <a:pos x="58" y="553"/>
                </a:cxn>
                <a:cxn ang="0">
                  <a:pos x="58" y="517"/>
                </a:cxn>
                <a:cxn ang="0">
                  <a:pos x="57" y="464"/>
                </a:cxn>
                <a:cxn ang="0">
                  <a:pos x="57" y="439"/>
                </a:cxn>
              </a:cxnLst>
              <a:rect l="0" t="0" r="r" b="b"/>
              <a:pathLst>
                <a:path w="506" h="565">
                  <a:moveTo>
                    <a:pt x="57" y="439"/>
                  </a:moveTo>
                  <a:lnTo>
                    <a:pt x="57" y="422"/>
                  </a:lnTo>
                  <a:lnTo>
                    <a:pt x="56" y="395"/>
                  </a:lnTo>
                  <a:lnTo>
                    <a:pt x="54" y="389"/>
                  </a:lnTo>
                  <a:lnTo>
                    <a:pt x="52" y="385"/>
                  </a:lnTo>
                  <a:lnTo>
                    <a:pt x="44" y="381"/>
                  </a:lnTo>
                  <a:lnTo>
                    <a:pt x="29" y="365"/>
                  </a:lnTo>
                  <a:lnTo>
                    <a:pt x="28" y="361"/>
                  </a:lnTo>
                  <a:lnTo>
                    <a:pt x="41" y="348"/>
                  </a:lnTo>
                  <a:lnTo>
                    <a:pt x="47" y="331"/>
                  </a:lnTo>
                  <a:lnTo>
                    <a:pt x="46" y="324"/>
                  </a:lnTo>
                  <a:lnTo>
                    <a:pt x="46" y="323"/>
                  </a:lnTo>
                  <a:lnTo>
                    <a:pt x="42" y="290"/>
                  </a:lnTo>
                  <a:lnTo>
                    <a:pt x="34" y="276"/>
                  </a:lnTo>
                  <a:lnTo>
                    <a:pt x="32" y="264"/>
                  </a:lnTo>
                  <a:lnTo>
                    <a:pt x="30" y="264"/>
                  </a:lnTo>
                  <a:lnTo>
                    <a:pt x="32" y="240"/>
                  </a:lnTo>
                  <a:lnTo>
                    <a:pt x="29" y="229"/>
                  </a:lnTo>
                  <a:lnTo>
                    <a:pt x="27" y="215"/>
                  </a:lnTo>
                  <a:lnTo>
                    <a:pt x="28" y="211"/>
                  </a:lnTo>
                  <a:lnTo>
                    <a:pt x="28" y="206"/>
                  </a:lnTo>
                  <a:lnTo>
                    <a:pt x="27" y="197"/>
                  </a:lnTo>
                  <a:lnTo>
                    <a:pt x="28" y="197"/>
                  </a:lnTo>
                  <a:lnTo>
                    <a:pt x="26" y="193"/>
                  </a:lnTo>
                  <a:lnTo>
                    <a:pt x="27" y="193"/>
                  </a:lnTo>
                  <a:lnTo>
                    <a:pt x="27" y="181"/>
                  </a:lnTo>
                  <a:lnTo>
                    <a:pt x="26" y="181"/>
                  </a:lnTo>
                  <a:lnTo>
                    <a:pt x="24" y="169"/>
                  </a:lnTo>
                  <a:lnTo>
                    <a:pt x="23" y="164"/>
                  </a:lnTo>
                  <a:lnTo>
                    <a:pt x="15" y="145"/>
                  </a:lnTo>
                  <a:lnTo>
                    <a:pt x="8" y="117"/>
                  </a:lnTo>
                  <a:lnTo>
                    <a:pt x="6" y="116"/>
                  </a:lnTo>
                  <a:lnTo>
                    <a:pt x="6" y="115"/>
                  </a:lnTo>
                  <a:lnTo>
                    <a:pt x="8" y="114"/>
                  </a:lnTo>
                  <a:lnTo>
                    <a:pt x="6" y="93"/>
                  </a:lnTo>
                  <a:lnTo>
                    <a:pt x="5" y="81"/>
                  </a:lnTo>
                  <a:lnTo>
                    <a:pt x="3" y="51"/>
                  </a:lnTo>
                  <a:lnTo>
                    <a:pt x="4" y="50"/>
                  </a:lnTo>
                  <a:lnTo>
                    <a:pt x="0" y="38"/>
                  </a:lnTo>
                  <a:lnTo>
                    <a:pt x="53" y="37"/>
                  </a:lnTo>
                  <a:lnTo>
                    <a:pt x="124" y="36"/>
                  </a:lnTo>
                  <a:lnTo>
                    <a:pt x="135" y="36"/>
                  </a:lnTo>
                  <a:lnTo>
                    <a:pt x="134" y="0"/>
                  </a:lnTo>
                  <a:lnTo>
                    <a:pt x="146" y="0"/>
                  </a:lnTo>
                  <a:lnTo>
                    <a:pt x="155" y="5"/>
                  </a:lnTo>
                  <a:lnTo>
                    <a:pt x="165" y="55"/>
                  </a:lnTo>
                  <a:lnTo>
                    <a:pt x="172" y="61"/>
                  </a:lnTo>
                  <a:lnTo>
                    <a:pt x="182" y="62"/>
                  </a:lnTo>
                  <a:lnTo>
                    <a:pt x="192" y="62"/>
                  </a:lnTo>
                  <a:lnTo>
                    <a:pt x="194" y="66"/>
                  </a:lnTo>
                  <a:lnTo>
                    <a:pt x="220" y="68"/>
                  </a:lnTo>
                  <a:lnTo>
                    <a:pt x="224" y="79"/>
                  </a:lnTo>
                  <a:lnTo>
                    <a:pt x="240" y="77"/>
                  </a:lnTo>
                  <a:lnTo>
                    <a:pt x="246" y="73"/>
                  </a:lnTo>
                  <a:lnTo>
                    <a:pt x="245" y="71"/>
                  </a:lnTo>
                  <a:lnTo>
                    <a:pt x="262" y="65"/>
                  </a:lnTo>
                  <a:lnTo>
                    <a:pt x="269" y="66"/>
                  </a:lnTo>
                  <a:lnTo>
                    <a:pt x="279" y="65"/>
                  </a:lnTo>
                  <a:lnTo>
                    <a:pt x="293" y="73"/>
                  </a:lnTo>
                  <a:lnTo>
                    <a:pt x="299" y="73"/>
                  </a:lnTo>
                  <a:lnTo>
                    <a:pt x="300" y="83"/>
                  </a:lnTo>
                  <a:lnTo>
                    <a:pt x="309" y="81"/>
                  </a:lnTo>
                  <a:lnTo>
                    <a:pt x="318" y="102"/>
                  </a:lnTo>
                  <a:lnTo>
                    <a:pt x="324" y="99"/>
                  </a:lnTo>
                  <a:lnTo>
                    <a:pt x="323" y="90"/>
                  </a:lnTo>
                  <a:lnTo>
                    <a:pt x="336" y="87"/>
                  </a:lnTo>
                  <a:lnTo>
                    <a:pt x="342" y="91"/>
                  </a:lnTo>
                  <a:lnTo>
                    <a:pt x="344" y="98"/>
                  </a:lnTo>
                  <a:lnTo>
                    <a:pt x="356" y="102"/>
                  </a:lnTo>
                  <a:lnTo>
                    <a:pt x="376" y="114"/>
                  </a:lnTo>
                  <a:lnTo>
                    <a:pt x="390" y="111"/>
                  </a:lnTo>
                  <a:lnTo>
                    <a:pt x="406" y="99"/>
                  </a:lnTo>
                  <a:lnTo>
                    <a:pt x="418" y="93"/>
                  </a:lnTo>
                  <a:lnTo>
                    <a:pt x="425" y="108"/>
                  </a:lnTo>
                  <a:lnTo>
                    <a:pt x="432" y="105"/>
                  </a:lnTo>
                  <a:lnTo>
                    <a:pt x="452" y="105"/>
                  </a:lnTo>
                  <a:lnTo>
                    <a:pt x="465" y="103"/>
                  </a:lnTo>
                  <a:lnTo>
                    <a:pt x="483" y="114"/>
                  </a:lnTo>
                  <a:lnTo>
                    <a:pt x="491" y="109"/>
                  </a:lnTo>
                  <a:lnTo>
                    <a:pt x="506" y="109"/>
                  </a:lnTo>
                  <a:lnTo>
                    <a:pt x="476" y="129"/>
                  </a:lnTo>
                  <a:lnTo>
                    <a:pt x="444" y="143"/>
                  </a:lnTo>
                  <a:lnTo>
                    <a:pt x="429" y="152"/>
                  </a:lnTo>
                  <a:lnTo>
                    <a:pt x="411" y="169"/>
                  </a:lnTo>
                  <a:lnTo>
                    <a:pt x="398" y="187"/>
                  </a:lnTo>
                  <a:lnTo>
                    <a:pt x="389" y="195"/>
                  </a:lnTo>
                  <a:lnTo>
                    <a:pt x="364" y="222"/>
                  </a:lnTo>
                  <a:lnTo>
                    <a:pt x="351" y="233"/>
                  </a:lnTo>
                  <a:lnTo>
                    <a:pt x="346" y="241"/>
                  </a:lnTo>
                  <a:lnTo>
                    <a:pt x="351" y="245"/>
                  </a:lnTo>
                  <a:lnTo>
                    <a:pt x="345" y="241"/>
                  </a:lnTo>
                  <a:lnTo>
                    <a:pt x="335" y="251"/>
                  </a:lnTo>
                  <a:lnTo>
                    <a:pt x="332" y="251"/>
                  </a:lnTo>
                  <a:lnTo>
                    <a:pt x="332" y="254"/>
                  </a:lnTo>
                  <a:lnTo>
                    <a:pt x="333" y="266"/>
                  </a:lnTo>
                  <a:lnTo>
                    <a:pt x="333" y="275"/>
                  </a:lnTo>
                  <a:lnTo>
                    <a:pt x="334" y="299"/>
                  </a:lnTo>
                  <a:lnTo>
                    <a:pt x="335" y="307"/>
                  </a:lnTo>
                  <a:lnTo>
                    <a:pt x="305" y="331"/>
                  </a:lnTo>
                  <a:lnTo>
                    <a:pt x="299" y="342"/>
                  </a:lnTo>
                  <a:lnTo>
                    <a:pt x="297" y="350"/>
                  </a:lnTo>
                  <a:lnTo>
                    <a:pt x="306" y="359"/>
                  </a:lnTo>
                  <a:lnTo>
                    <a:pt x="310" y="363"/>
                  </a:lnTo>
                  <a:lnTo>
                    <a:pt x="308" y="384"/>
                  </a:lnTo>
                  <a:lnTo>
                    <a:pt x="308" y="387"/>
                  </a:lnTo>
                  <a:lnTo>
                    <a:pt x="309" y="391"/>
                  </a:lnTo>
                  <a:lnTo>
                    <a:pt x="308" y="392"/>
                  </a:lnTo>
                  <a:lnTo>
                    <a:pt x="309" y="399"/>
                  </a:lnTo>
                  <a:lnTo>
                    <a:pt x="308" y="411"/>
                  </a:lnTo>
                  <a:lnTo>
                    <a:pt x="309" y="426"/>
                  </a:lnTo>
                  <a:lnTo>
                    <a:pt x="308" y="437"/>
                  </a:lnTo>
                  <a:lnTo>
                    <a:pt x="312" y="439"/>
                  </a:lnTo>
                  <a:lnTo>
                    <a:pt x="315" y="441"/>
                  </a:lnTo>
                  <a:lnTo>
                    <a:pt x="329" y="452"/>
                  </a:lnTo>
                  <a:lnTo>
                    <a:pt x="341" y="455"/>
                  </a:lnTo>
                  <a:lnTo>
                    <a:pt x="342" y="456"/>
                  </a:lnTo>
                  <a:lnTo>
                    <a:pt x="342" y="458"/>
                  </a:lnTo>
                  <a:lnTo>
                    <a:pt x="347" y="463"/>
                  </a:lnTo>
                  <a:lnTo>
                    <a:pt x="348" y="464"/>
                  </a:lnTo>
                  <a:lnTo>
                    <a:pt x="356" y="465"/>
                  </a:lnTo>
                  <a:lnTo>
                    <a:pt x="358" y="467"/>
                  </a:lnTo>
                  <a:lnTo>
                    <a:pt x="364" y="469"/>
                  </a:lnTo>
                  <a:lnTo>
                    <a:pt x="372" y="481"/>
                  </a:lnTo>
                  <a:lnTo>
                    <a:pt x="375" y="486"/>
                  </a:lnTo>
                  <a:lnTo>
                    <a:pt x="386" y="492"/>
                  </a:lnTo>
                  <a:lnTo>
                    <a:pt x="392" y="499"/>
                  </a:lnTo>
                  <a:lnTo>
                    <a:pt x="396" y="501"/>
                  </a:lnTo>
                  <a:lnTo>
                    <a:pt x="401" y="501"/>
                  </a:lnTo>
                  <a:lnTo>
                    <a:pt x="406" y="503"/>
                  </a:lnTo>
                  <a:lnTo>
                    <a:pt x="406" y="505"/>
                  </a:lnTo>
                  <a:lnTo>
                    <a:pt x="410" y="509"/>
                  </a:lnTo>
                  <a:lnTo>
                    <a:pt x="417" y="517"/>
                  </a:lnTo>
                  <a:lnTo>
                    <a:pt x="420" y="523"/>
                  </a:lnTo>
                  <a:lnTo>
                    <a:pt x="420" y="525"/>
                  </a:lnTo>
                  <a:lnTo>
                    <a:pt x="419" y="529"/>
                  </a:lnTo>
                  <a:lnTo>
                    <a:pt x="419" y="540"/>
                  </a:lnTo>
                  <a:lnTo>
                    <a:pt x="423" y="542"/>
                  </a:lnTo>
                  <a:lnTo>
                    <a:pt x="424" y="551"/>
                  </a:lnTo>
                  <a:lnTo>
                    <a:pt x="422" y="551"/>
                  </a:lnTo>
                  <a:lnTo>
                    <a:pt x="417" y="551"/>
                  </a:lnTo>
                  <a:lnTo>
                    <a:pt x="396" y="552"/>
                  </a:lnTo>
                  <a:lnTo>
                    <a:pt x="395" y="552"/>
                  </a:lnTo>
                  <a:lnTo>
                    <a:pt x="388" y="553"/>
                  </a:lnTo>
                  <a:lnTo>
                    <a:pt x="364" y="554"/>
                  </a:lnTo>
                  <a:lnTo>
                    <a:pt x="338" y="555"/>
                  </a:lnTo>
                  <a:lnTo>
                    <a:pt x="330" y="557"/>
                  </a:lnTo>
                  <a:lnTo>
                    <a:pt x="299" y="558"/>
                  </a:lnTo>
                  <a:lnTo>
                    <a:pt x="298" y="558"/>
                  </a:lnTo>
                  <a:lnTo>
                    <a:pt x="296" y="558"/>
                  </a:lnTo>
                  <a:lnTo>
                    <a:pt x="273" y="559"/>
                  </a:lnTo>
                  <a:lnTo>
                    <a:pt x="272" y="559"/>
                  </a:lnTo>
                  <a:lnTo>
                    <a:pt x="264" y="559"/>
                  </a:lnTo>
                  <a:lnTo>
                    <a:pt x="255" y="560"/>
                  </a:lnTo>
                  <a:lnTo>
                    <a:pt x="240" y="560"/>
                  </a:lnTo>
                  <a:lnTo>
                    <a:pt x="238" y="560"/>
                  </a:lnTo>
                  <a:lnTo>
                    <a:pt x="232" y="560"/>
                  </a:lnTo>
                  <a:lnTo>
                    <a:pt x="231" y="560"/>
                  </a:lnTo>
                  <a:lnTo>
                    <a:pt x="230" y="560"/>
                  </a:lnTo>
                  <a:lnTo>
                    <a:pt x="213" y="561"/>
                  </a:lnTo>
                  <a:lnTo>
                    <a:pt x="203" y="561"/>
                  </a:lnTo>
                  <a:lnTo>
                    <a:pt x="198" y="561"/>
                  </a:lnTo>
                  <a:lnTo>
                    <a:pt x="184" y="563"/>
                  </a:lnTo>
                  <a:lnTo>
                    <a:pt x="177" y="563"/>
                  </a:lnTo>
                  <a:lnTo>
                    <a:pt x="170" y="563"/>
                  </a:lnTo>
                  <a:lnTo>
                    <a:pt x="168" y="563"/>
                  </a:lnTo>
                  <a:lnTo>
                    <a:pt x="166" y="563"/>
                  </a:lnTo>
                  <a:lnTo>
                    <a:pt x="152" y="564"/>
                  </a:lnTo>
                  <a:lnTo>
                    <a:pt x="142" y="564"/>
                  </a:lnTo>
                  <a:lnTo>
                    <a:pt x="132" y="564"/>
                  </a:lnTo>
                  <a:lnTo>
                    <a:pt x="128" y="564"/>
                  </a:lnTo>
                  <a:lnTo>
                    <a:pt x="110" y="565"/>
                  </a:lnTo>
                  <a:lnTo>
                    <a:pt x="107" y="565"/>
                  </a:lnTo>
                  <a:lnTo>
                    <a:pt x="100" y="565"/>
                  </a:lnTo>
                  <a:lnTo>
                    <a:pt x="95" y="565"/>
                  </a:lnTo>
                  <a:lnTo>
                    <a:pt x="90" y="565"/>
                  </a:lnTo>
                  <a:lnTo>
                    <a:pt x="87" y="565"/>
                  </a:lnTo>
                  <a:lnTo>
                    <a:pt x="72" y="565"/>
                  </a:lnTo>
                  <a:lnTo>
                    <a:pt x="64" y="565"/>
                  </a:lnTo>
                  <a:lnTo>
                    <a:pt x="58" y="565"/>
                  </a:lnTo>
                  <a:lnTo>
                    <a:pt x="58" y="553"/>
                  </a:lnTo>
                  <a:lnTo>
                    <a:pt x="58" y="541"/>
                  </a:lnTo>
                  <a:lnTo>
                    <a:pt x="58" y="531"/>
                  </a:lnTo>
                  <a:lnTo>
                    <a:pt x="58" y="517"/>
                  </a:lnTo>
                  <a:lnTo>
                    <a:pt x="58" y="505"/>
                  </a:lnTo>
                  <a:lnTo>
                    <a:pt x="57" y="498"/>
                  </a:lnTo>
                  <a:lnTo>
                    <a:pt x="57" y="464"/>
                  </a:lnTo>
                  <a:lnTo>
                    <a:pt x="57" y="457"/>
                  </a:lnTo>
                  <a:lnTo>
                    <a:pt x="57" y="456"/>
                  </a:lnTo>
                  <a:lnTo>
                    <a:pt x="57" y="439"/>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24" name="Freeform 139">
              <a:extLst>
                <a:ext uri="{FF2B5EF4-FFF2-40B4-BE49-F238E27FC236}">
                  <a16:creationId xmlns:a16="http://schemas.microsoft.com/office/drawing/2014/main" id="{519CADAB-1AB0-4645-9810-D4DDD66479EC}"/>
                </a:ext>
              </a:extLst>
            </p:cNvPr>
            <p:cNvSpPr>
              <a:spLocks/>
            </p:cNvSpPr>
            <p:nvPr/>
          </p:nvSpPr>
          <p:spPr bwMode="auto">
            <a:xfrm>
              <a:off x="4357687" y="2687241"/>
              <a:ext cx="917575" cy="640556"/>
            </a:xfrm>
            <a:custGeom>
              <a:avLst/>
              <a:gdLst/>
              <a:ahLst/>
              <a:cxnLst>
                <a:cxn ang="0">
                  <a:pos x="145" y="10"/>
                </a:cxn>
                <a:cxn ang="0">
                  <a:pos x="174" y="9"/>
                </a:cxn>
                <a:cxn ang="0">
                  <a:pos x="222" y="6"/>
                </a:cxn>
                <a:cxn ang="0">
                  <a:pos x="257" y="3"/>
                </a:cxn>
                <a:cxn ang="0">
                  <a:pos x="294" y="0"/>
                </a:cxn>
                <a:cxn ang="0">
                  <a:pos x="317" y="22"/>
                </a:cxn>
                <a:cxn ang="0">
                  <a:pos x="312" y="46"/>
                </a:cxn>
                <a:cxn ang="0">
                  <a:pos x="325" y="81"/>
                </a:cxn>
                <a:cxn ang="0">
                  <a:pos x="341" y="96"/>
                </a:cxn>
                <a:cxn ang="0">
                  <a:pos x="367" y="120"/>
                </a:cxn>
                <a:cxn ang="0">
                  <a:pos x="383" y="158"/>
                </a:cxn>
                <a:cxn ang="0">
                  <a:pos x="407" y="157"/>
                </a:cxn>
                <a:cxn ang="0">
                  <a:pos x="424" y="169"/>
                </a:cxn>
                <a:cxn ang="0">
                  <a:pos x="416" y="194"/>
                </a:cxn>
                <a:cxn ang="0">
                  <a:pos x="409" y="223"/>
                </a:cxn>
                <a:cxn ang="0">
                  <a:pos x="430" y="241"/>
                </a:cxn>
                <a:cxn ang="0">
                  <a:pos x="466" y="262"/>
                </a:cxn>
                <a:cxn ang="0">
                  <a:pos x="487" y="303"/>
                </a:cxn>
                <a:cxn ang="0">
                  <a:pos x="484" y="315"/>
                </a:cxn>
                <a:cxn ang="0">
                  <a:pos x="503" y="331"/>
                </a:cxn>
                <a:cxn ang="0">
                  <a:pos x="515" y="348"/>
                </a:cxn>
                <a:cxn ang="0">
                  <a:pos x="512" y="372"/>
                </a:cxn>
                <a:cxn ang="0">
                  <a:pos x="496" y="388"/>
                </a:cxn>
                <a:cxn ang="0">
                  <a:pos x="487" y="405"/>
                </a:cxn>
                <a:cxn ang="0">
                  <a:pos x="482" y="428"/>
                </a:cxn>
                <a:cxn ang="0">
                  <a:pos x="442" y="441"/>
                </a:cxn>
                <a:cxn ang="0">
                  <a:pos x="433" y="430"/>
                </a:cxn>
                <a:cxn ang="0">
                  <a:pos x="432" y="393"/>
                </a:cxn>
                <a:cxn ang="0">
                  <a:pos x="391" y="397"/>
                </a:cxn>
                <a:cxn ang="0">
                  <a:pos x="356" y="399"/>
                </a:cxn>
                <a:cxn ang="0">
                  <a:pos x="332" y="400"/>
                </a:cxn>
                <a:cxn ang="0">
                  <a:pos x="287" y="403"/>
                </a:cxn>
                <a:cxn ang="0">
                  <a:pos x="240" y="405"/>
                </a:cxn>
                <a:cxn ang="0">
                  <a:pos x="198" y="408"/>
                </a:cxn>
                <a:cxn ang="0">
                  <a:pos x="167" y="409"/>
                </a:cxn>
                <a:cxn ang="0">
                  <a:pos x="139" y="410"/>
                </a:cxn>
                <a:cxn ang="0">
                  <a:pos x="97" y="397"/>
                </a:cxn>
                <a:cxn ang="0">
                  <a:pos x="96" y="376"/>
                </a:cxn>
                <a:cxn ang="0">
                  <a:pos x="96" y="355"/>
                </a:cxn>
                <a:cxn ang="0">
                  <a:pos x="94" y="314"/>
                </a:cxn>
                <a:cxn ang="0">
                  <a:pos x="92" y="261"/>
                </a:cxn>
                <a:cxn ang="0">
                  <a:pos x="91" y="218"/>
                </a:cxn>
                <a:cxn ang="0">
                  <a:pos x="90" y="182"/>
                </a:cxn>
                <a:cxn ang="0">
                  <a:pos x="90" y="154"/>
                </a:cxn>
                <a:cxn ang="0">
                  <a:pos x="70" y="140"/>
                </a:cxn>
                <a:cxn ang="0">
                  <a:pos x="52" y="116"/>
                </a:cxn>
                <a:cxn ang="0">
                  <a:pos x="64" y="82"/>
                </a:cxn>
                <a:cxn ang="0">
                  <a:pos x="30" y="68"/>
                </a:cxn>
                <a:cxn ang="0">
                  <a:pos x="5" y="21"/>
                </a:cxn>
                <a:cxn ang="0">
                  <a:pos x="29" y="15"/>
                </a:cxn>
                <a:cxn ang="0">
                  <a:pos x="74" y="14"/>
                </a:cxn>
                <a:cxn ang="0">
                  <a:pos x="112" y="13"/>
                </a:cxn>
              </a:cxnLst>
              <a:rect l="0" t="0" r="r" b="b"/>
              <a:pathLst>
                <a:path w="516" h="444">
                  <a:moveTo>
                    <a:pt x="112" y="13"/>
                  </a:moveTo>
                  <a:lnTo>
                    <a:pt x="127" y="13"/>
                  </a:lnTo>
                  <a:lnTo>
                    <a:pt x="128" y="12"/>
                  </a:lnTo>
                  <a:lnTo>
                    <a:pt x="145" y="12"/>
                  </a:lnTo>
                  <a:lnTo>
                    <a:pt x="145" y="10"/>
                  </a:lnTo>
                  <a:lnTo>
                    <a:pt x="148" y="10"/>
                  </a:lnTo>
                  <a:lnTo>
                    <a:pt x="161" y="10"/>
                  </a:lnTo>
                  <a:lnTo>
                    <a:pt x="166" y="10"/>
                  </a:lnTo>
                  <a:lnTo>
                    <a:pt x="169" y="9"/>
                  </a:lnTo>
                  <a:lnTo>
                    <a:pt x="174" y="9"/>
                  </a:lnTo>
                  <a:lnTo>
                    <a:pt x="184" y="9"/>
                  </a:lnTo>
                  <a:lnTo>
                    <a:pt x="194" y="8"/>
                  </a:lnTo>
                  <a:lnTo>
                    <a:pt x="202" y="8"/>
                  </a:lnTo>
                  <a:lnTo>
                    <a:pt x="220" y="7"/>
                  </a:lnTo>
                  <a:lnTo>
                    <a:pt x="222" y="6"/>
                  </a:lnTo>
                  <a:lnTo>
                    <a:pt x="228" y="6"/>
                  </a:lnTo>
                  <a:lnTo>
                    <a:pt x="238" y="4"/>
                  </a:lnTo>
                  <a:lnTo>
                    <a:pt x="248" y="4"/>
                  </a:lnTo>
                  <a:lnTo>
                    <a:pt x="256" y="3"/>
                  </a:lnTo>
                  <a:lnTo>
                    <a:pt x="257" y="3"/>
                  </a:lnTo>
                  <a:lnTo>
                    <a:pt x="260" y="3"/>
                  </a:lnTo>
                  <a:lnTo>
                    <a:pt x="270" y="2"/>
                  </a:lnTo>
                  <a:lnTo>
                    <a:pt x="272" y="2"/>
                  </a:lnTo>
                  <a:lnTo>
                    <a:pt x="278" y="2"/>
                  </a:lnTo>
                  <a:lnTo>
                    <a:pt x="294" y="0"/>
                  </a:lnTo>
                  <a:lnTo>
                    <a:pt x="294" y="1"/>
                  </a:lnTo>
                  <a:lnTo>
                    <a:pt x="301" y="7"/>
                  </a:lnTo>
                  <a:lnTo>
                    <a:pt x="311" y="19"/>
                  </a:lnTo>
                  <a:lnTo>
                    <a:pt x="318" y="21"/>
                  </a:lnTo>
                  <a:lnTo>
                    <a:pt x="317" y="22"/>
                  </a:lnTo>
                  <a:lnTo>
                    <a:pt x="316" y="22"/>
                  </a:lnTo>
                  <a:lnTo>
                    <a:pt x="313" y="34"/>
                  </a:lnTo>
                  <a:lnTo>
                    <a:pt x="312" y="34"/>
                  </a:lnTo>
                  <a:lnTo>
                    <a:pt x="312" y="39"/>
                  </a:lnTo>
                  <a:lnTo>
                    <a:pt x="312" y="46"/>
                  </a:lnTo>
                  <a:lnTo>
                    <a:pt x="316" y="58"/>
                  </a:lnTo>
                  <a:lnTo>
                    <a:pt x="319" y="63"/>
                  </a:lnTo>
                  <a:lnTo>
                    <a:pt x="319" y="70"/>
                  </a:lnTo>
                  <a:lnTo>
                    <a:pt x="324" y="76"/>
                  </a:lnTo>
                  <a:lnTo>
                    <a:pt x="325" y="81"/>
                  </a:lnTo>
                  <a:lnTo>
                    <a:pt x="325" y="82"/>
                  </a:lnTo>
                  <a:lnTo>
                    <a:pt x="330" y="88"/>
                  </a:lnTo>
                  <a:lnTo>
                    <a:pt x="332" y="90"/>
                  </a:lnTo>
                  <a:lnTo>
                    <a:pt x="334" y="92"/>
                  </a:lnTo>
                  <a:lnTo>
                    <a:pt x="341" y="96"/>
                  </a:lnTo>
                  <a:lnTo>
                    <a:pt x="342" y="100"/>
                  </a:lnTo>
                  <a:lnTo>
                    <a:pt x="346" y="102"/>
                  </a:lnTo>
                  <a:lnTo>
                    <a:pt x="354" y="112"/>
                  </a:lnTo>
                  <a:lnTo>
                    <a:pt x="359" y="115"/>
                  </a:lnTo>
                  <a:lnTo>
                    <a:pt x="367" y="120"/>
                  </a:lnTo>
                  <a:lnTo>
                    <a:pt x="374" y="127"/>
                  </a:lnTo>
                  <a:lnTo>
                    <a:pt x="377" y="130"/>
                  </a:lnTo>
                  <a:lnTo>
                    <a:pt x="379" y="140"/>
                  </a:lnTo>
                  <a:lnTo>
                    <a:pt x="380" y="152"/>
                  </a:lnTo>
                  <a:lnTo>
                    <a:pt x="383" y="158"/>
                  </a:lnTo>
                  <a:lnTo>
                    <a:pt x="389" y="164"/>
                  </a:lnTo>
                  <a:lnTo>
                    <a:pt x="392" y="163"/>
                  </a:lnTo>
                  <a:lnTo>
                    <a:pt x="398" y="153"/>
                  </a:lnTo>
                  <a:lnTo>
                    <a:pt x="404" y="154"/>
                  </a:lnTo>
                  <a:lnTo>
                    <a:pt x="407" y="157"/>
                  </a:lnTo>
                  <a:lnTo>
                    <a:pt x="412" y="157"/>
                  </a:lnTo>
                  <a:lnTo>
                    <a:pt x="414" y="157"/>
                  </a:lnTo>
                  <a:lnTo>
                    <a:pt x="424" y="163"/>
                  </a:lnTo>
                  <a:lnTo>
                    <a:pt x="424" y="168"/>
                  </a:lnTo>
                  <a:lnTo>
                    <a:pt x="424" y="169"/>
                  </a:lnTo>
                  <a:lnTo>
                    <a:pt x="421" y="171"/>
                  </a:lnTo>
                  <a:lnTo>
                    <a:pt x="420" y="174"/>
                  </a:lnTo>
                  <a:lnTo>
                    <a:pt x="420" y="182"/>
                  </a:lnTo>
                  <a:lnTo>
                    <a:pt x="421" y="186"/>
                  </a:lnTo>
                  <a:lnTo>
                    <a:pt x="416" y="194"/>
                  </a:lnTo>
                  <a:lnTo>
                    <a:pt x="415" y="195"/>
                  </a:lnTo>
                  <a:lnTo>
                    <a:pt x="415" y="196"/>
                  </a:lnTo>
                  <a:lnTo>
                    <a:pt x="415" y="199"/>
                  </a:lnTo>
                  <a:lnTo>
                    <a:pt x="410" y="210"/>
                  </a:lnTo>
                  <a:lnTo>
                    <a:pt x="409" y="223"/>
                  </a:lnTo>
                  <a:lnTo>
                    <a:pt x="410" y="225"/>
                  </a:lnTo>
                  <a:lnTo>
                    <a:pt x="419" y="235"/>
                  </a:lnTo>
                  <a:lnTo>
                    <a:pt x="420" y="236"/>
                  </a:lnTo>
                  <a:lnTo>
                    <a:pt x="422" y="238"/>
                  </a:lnTo>
                  <a:lnTo>
                    <a:pt x="430" y="241"/>
                  </a:lnTo>
                  <a:lnTo>
                    <a:pt x="439" y="249"/>
                  </a:lnTo>
                  <a:lnTo>
                    <a:pt x="445" y="258"/>
                  </a:lnTo>
                  <a:lnTo>
                    <a:pt x="449" y="256"/>
                  </a:lnTo>
                  <a:lnTo>
                    <a:pt x="455" y="256"/>
                  </a:lnTo>
                  <a:lnTo>
                    <a:pt x="466" y="262"/>
                  </a:lnTo>
                  <a:lnTo>
                    <a:pt x="467" y="267"/>
                  </a:lnTo>
                  <a:lnTo>
                    <a:pt x="480" y="279"/>
                  </a:lnTo>
                  <a:lnTo>
                    <a:pt x="479" y="284"/>
                  </a:lnTo>
                  <a:lnTo>
                    <a:pt x="479" y="285"/>
                  </a:lnTo>
                  <a:lnTo>
                    <a:pt x="487" y="303"/>
                  </a:lnTo>
                  <a:lnTo>
                    <a:pt x="485" y="307"/>
                  </a:lnTo>
                  <a:lnTo>
                    <a:pt x="484" y="307"/>
                  </a:lnTo>
                  <a:lnTo>
                    <a:pt x="481" y="309"/>
                  </a:lnTo>
                  <a:lnTo>
                    <a:pt x="482" y="315"/>
                  </a:lnTo>
                  <a:lnTo>
                    <a:pt x="484" y="315"/>
                  </a:lnTo>
                  <a:lnTo>
                    <a:pt x="486" y="315"/>
                  </a:lnTo>
                  <a:lnTo>
                    <a:pt x="494" y="336"/>
                  </a:lnTo>
                  <a:lnTo>
                    <a:pt x="499" y="338"/>
                  </a:lnTo>
                  <a:lnTo>
                    <a:pt x="503" y="338"/>
                  </a:lnTo>
                  <a:lnTo>
                    <a:pt x="503" y="331"/>
                  </a:lnTo>
                  <a:lnTo>
                    <a:pt x="510" y="338"/>
                  </a:lnTo>
                  <a:lnTo>
                    <a:pt x="514" y="339"/>
                  </a:lnTo>
                  <a:lnTo>
                    <a:pt x="516" y="342"/>
                  </a:lnTo>
                  <a:lnTo>
                    <a:pt x="516" y="343"/>
                  </a:lnTo>
                  <a:lnTo>
                    <a:pt x="515" y="348"/>
                  </a:lnTo>
                  <a:lnTo>
                    <a:pt x="514" y="350"/>
                  </a:lnTo>
                  <a:lnTo>
                    <a:pt x="515" y="358"/>
                  </a:lnTo>
                  <a:lnTo>
                    <a:pt x="515" y="361"/>
                  </a:lnTo>
                  <a:lnTo>
                    <a:pt x="510" y="362"/>
                  </a:lnTo>
                  <a:lnTo>
                    <a:pt x="512" y="372"/>
                  </a:lnTo>
                  <a:lnTo>
                    <a:pt x="508" y="380"/>
                  </a:lnTo>
                  <a:lnTo>
                    <a:pt x="500" y="374"/>
                  </a:lnTo>
                  <a:lnTo>
                    <a:pt x="498" y="375"/>
                  </a:lnTo>
                  <a:lnTo>
                    <a:pt x="497" y="376"/>
                  </a:lnTo>
                  <a:lnTo>
                    <a:pt x="496" y="388"/>
                  </a:lnTo>
                  <a:lnTo>
                    <a:pt x="490" y="388"/>
                  </a:lnTo>
                  <a:lnTo>
                    <a:pt x="488" y="381"/>
                  </a:lnTo>
                  <a:lnTo>
                    <a:pt x="486" y="390"/>
                  </a:lnTo>
                  <a:lnTo>
                    <a:pt x="490" y="400"/>
                  </a:lnTo>
                  <a:lnTo>
                    <a:pt x="487" y="405"/>
                  </a:lnTo>
                  <a:lnTo>
                    <a:pt x="488" y="414"/>
                  </a:lnTo>
                  <a:lnTo>
                    <a:pt x="475" y="414"/>
                  </a:lnTo>
                  <a:lnTo>
                    <a:pt x="481" y="420"/>
                  </a:lnTo>
                  <a:lnTo>
                    <a:pt x="485" y="426"/>
                  </a:lnTo>
                  <a:lnTo>
                    <a:pt x="482" y="428"/>
                  </a:lnTo>
                  <a:lnTo>
                    <a:pt x="475" y="439"/>
                  </a:lnTo>
                  <a:lnTo>
                    <a:pt x="474" y="439"/>
                  </a:lnTo>
                  <a:lnTo>
                    <a:pt x="462" y="440"/>
                  </a:lnTo>
                  <a:lnTo>
                    <a:pt x="457" y="440"/>
                  </a:lnTo>
                  <a:lnTo>
                    <a:pt x="442" y="441"/>
                  </a:lnTo>
                  <a:lnTo>
                    <a:pt x="436" y="442"/>
                  </a:lnTo>
                  <a:lnTo>
                    <a:pt x="432" y="442"/>
                  </a:lnTo>
                  <a:lnTo>
                    <a:pt x="426" y="444"/>
                  </a:lnTo>
                  <a:lnTo>
                    <a:pt x="431" y="430"/>
                  </a:lnTo>
                  <a:lnTo>
                    <a:pt x="433" y="430"/>
                  </a:lnTo>
                  <a:lnTo>
                    <a:pt x="438" y="422"/>
                  </a:lnTo>
                  <a:lnTo>
                    <a:pt x="443" y="417"/>
                  </a:lnTo>
                  <a:lnTo>
                    <a:pt x="439" y="393"/>
                  </a:lnTo>
                  <a:lnTo>
                    <a:pt x="434" y="393"/>
                  </a:lnTo>
                  <a:lnTo>
                    <a:pt x="432" y="393"/>
                  </a:lnTo>
                  <a:lnTo>
                    <a:pt x="428" y="393"/>
                  </a:lnTo>
                  <a:lnTo>
                    <a:pt x="407" y="396"/>
                  </a:lnTo>
                  <a:lnTo>
                    <a:pt x="396" y="396"/>
                  </a:lnTo>
                  <a:lnTo>
                    <a:pt x="395" y="396"/>
                  </a:lnTo>
                  <a:lnTo>
                    <a:pt x="391" y="397"/>
                  </a:lnTo>
                  <a:lnTo>
                    <a:pt x="384" y="397"/>
                  </a:lnTo>
                  <a:lnTo>
                    <a:pt x="374" y="398"/>
                  </a:lnTo>
                  <a:lnTo>
                    <a:pt x="365" y="398"/>
                  </a:lnTo>
                  <a:lnTo>
                    <a:pt x="359" y="399"/>
                  </a:lnTo>
                  <a:lnTo>
                    <a:pt x="356" y="399"/>
                  </a:lnTo>
                  <a:lnTo>
                    <a:pt x="343" y="399"/>
                  </a:lnTo>
                  <a:lnTo>
                    <a:pt x="342" y="399"/>
                  </a:lnTo>
                  <a:lnTo>
                    <a:pt x="340" y="400"/>
                  </a:lnTo>
                  <a:lnTo>
                    <a:pt x="336" y="400"/>
                  </a:lnTo>
                  <a:lnTo>
                    <a:pt x="332" y="400"/>
                  </a:lnTo>
                  <a:lnTo>
                    <a:pt x="323" y="400"/>
                  </a:lnTo>
                  <a:lnTo>
                    <a:pt x="317" y="402"/>
                  </a:lnTo>
                  <a:lnTo>
                    <a:pt x="298" y="403"/>
                  </a:lnTo>
                  <a:lnTo>
                    <a:pt x="288" y="403"/>
                  </a:lnTo>
                  <a:lnTo>
                    <a:pt x="287" y="403"/>
                  </a:lnTo>
                  <a:lnTo>
                    <a:pt x="269" y="404"/>
                  </a:lnTo>
                  <a:lnTo>
                    <a:pt x="264" y="404"/>
                  </a:lnTo>
                  <a:lnTo>
                    <a:pt x="257" y="405"/>
                  </a:lnTo>
                  <a:lnTo>
                    <a:pt x="242" y="405"/>
                  </a:lnTo>
                  <a:lnTo>
                    <a:pt x="240" y="405"/>
                  </a:lnTo>
                  <a:lnTo>
                    <a:pt x="239" y="405"/>
                  </a:lnTo>
                  <a:lnTo>
                    <a:pt x="233" y="406"/>
                  </a:lnTo>
                  <a:lnTo>
                    <a:pt x="217" y="406"/>
                  </a:lnTo>
                  <a:lnTo>
                    <a:pt x="210" y="408"/>
                  </a:lnTo>
                  <a:lnTo>
                    <a:pt x="198" y="408"/>
                  </a:lnTo>
                  <a:lnTo>
                    <a:pt x="197" y="408"/>
                  </a:lnTo>
                  <a:lnTo>
                    <a:pt x="192" y="408"/>
                  </a:lnTo>
                  <a:lnTo>
                    <a:pt x="187" y="408"/>
                  </a:lnTo>
                  <a:lnTo>
                    <a:pt x="176" y="409"/>
                  </a:lnTo>
                  <a:lnTo>
                    <a:pt x="167" y="409"/>
                  </a:lnTo>
                  <a:lnTo>
                    <a:pt x="161" y="409"/>
                  </a:lnTo>
                  <a:lnTo>
                    <a:pt x="155" y="410"/>
                  </a:lnTo>
                  <a:lnTo>
                    <a:pt x="150" y="410"/>
                  </a:lnTo>
                  <a:lnTo>
                    <a:pt x="145" y="410"/>
                  </a:lnTo>
                  <a:lnTo>
                    <a:pt x="139" y="410"/>
                  </a:lnTo>
                  <a:lnTo>
                    <a:pt x="116" y="411"/>
                  </a:lnTo>
                  <a:lnTo>
                    <a:pt x="107" y="411"/>
                  </a:lnTo>
                  <a:lnTo>
                    <a:pt x="97" y="411"/>
                  </a:lnTo>
                  <a:lnTo>
                    <a:pt x="97" y="402"/>
                  </a:lnTo>
                  <a:lnTo>
                    <a:pt x="97" y="397"/>
                  </a:lnTo>
                  <a:lnTo>
                    <a:pt x="97" y="396"/>
                  </a:lnTo>
                  <a:lnTo>
                    <a:pt x="97" y="394"/>
                  </a:lnTo>
                  <a:lnTo>
                    <a:pt x="96" y="388"/>
                  </a:lnTo>
                  <a:lnTo>
                    <a:pt x="96" y="386"/>
                  </a:lnTo>
                  <a:lnTo>
                    <a:pt x="96" y="376"/>
                  </a:lnTo>
                  <a:lnTo>
                    <a:pt x="96" y="367"/>
                  </a:lnTo>
                  <a:lnTo>
                    <a:pt x="96" y="363"/>
                  </a:lnTo>
                  <a:lnTo>
                    <a:pt x="96" y="360"/>
                  </a:lnTo>
                  <a:lnTo>
                    <a:pt x="96" y="357"/>
                  </a:lnTo>
                  <a:lnTo>
                    <a:pt x="96" y="355"/>
                  </a:lnTo>
                  <a:lnTo>
                    <a:pt x="95" y="346"/>
                  </a:lnTo>
                  <a:lnTo>
                    <a:pt x="95" y="330"/>
                  </a:lnTo>
                  <a:lnTo>
                    <a:pt x="95" y="327"/>
                  </a:lnTo>
                  <a:lnTo>
                    <a:pt x="95" y="326"/>
                  </a:lnTo>
                  <a:lnTo>
                    <a:pt x="94" y="314"/>
                  </a:lnTo>
                  <a:lnTo>
                    <a:pt x="94" y="298"/>
                  </a:lnTo>
                  <a:lnTo>
                    <a:pt x="94" y="297"/>
                  </a:lnTo>
                  <a:lnTo>
                    <a:pt x="94" y="285"/>
                  </a:lnTo>
                  <a:lnTo>
                    <a:pt x="92" y="271"/>
                  </a:lnTo>
                  <a:lnTo>
                    <a:pt x="92" y="261"/>
                  </a:lnTo>
                  <a:lnTo>
                    <a:pt x="92" y="259"/>
                  </a:lnTo>
                  <a:lnTo>
                    <a:pt x="92" y="250"/>
                  </a:lnTo>
                  <a:lnTo>
                    <a:pt x="92" y="241"/>
                  </a:lnTo>
                  <a:lnTo>
                    <a:pt x="91" y="226"/>
                  </a:lnTo>
                  <a:lnTo>
                    <a:pt x="91" y="218"/>
                  </a:lnTo>
                  <a:lnTo>
                    <a:pt x="91" y="216"/>
                  </a:lnTo>
                  <a:lnTo>
                    <a:pt x="91" y="204"/>
                  </a:lnTo>
                  <a:lnTo>
                    <a:pt x="91" y="193"/>
                  </a:lnTo>
                  <a:lnTo>
                    <a:pt x="91" y="192"/>
                  </a:lnTo>
                  <a:lnTo>
                    <a:pt x="90" y="182"/>
                  </a:lnTo>
                  <a:lnTo>
                    <a:pt x="90" y="176"/>
                  </a:lnTo>
                  <a:lnTo>
                    <a:pt x="90" y="170"/>
                  </a:lnTo>
                  <a:lnTo>
                    <a:pt x="90" y="163"/>
                  </a:lnTo>
                  <a:lnTo>
                    <a:pt x="90" y="156"/>
                  </a:lnTo>
                  <a:lnTo>
                    <a:pt x="90" y="154"/>
                  </a:lnTo>
                  <a:lnTo>
                    <a:pt x="90" y="152"/>
                  </a:lnTo>
                  <a:lnTo>
                    <a:pt x="88" y="152"/>
                  </a:lnTo>
                  <a:lnTo>
                    <a:pt x="79" y="151"/>
                  </a:lnTo>
                  <a:lnTo>
                    <a:pt x="77" y="148"/>
                  </a:lnTo>
                  <a:lnTo>
                    <a:pt x="70" y="140"/>
                  </a:lnTo>
                  <a:lnTo>
                    <a:pt x="68" y="132"/>
                  </a:lnTo>
                  <a:lnTo>
                    <a:pt x="62" y="127"/>
                  </a:lnTo>
                  <a:lnTo>
                    <a:pt x="59" y="124"/>
                  </a:lnTo>
                  <a:lnTo>
                    <a:pt x="55" y="120"/>
                  </a:lnTo>
                  <a:lnTo>
                    <a:pt x="52" y="116"/>
                  </a:lnTo>
                  <a:lnTo>
                    <a:pt x="55" y="108"/>
                  </a:lnTo>
                  <a:lnTo>
                    <a:pt x="59" y="102"/>
                  </a:lnTo>
                  <a:lnTo>
                    <a:pt x="68" y="97"/>
                  </a:lnTo>
                  <a:lnTo>
                    <a:pt x="67" y="87"/>
                  </a:lnTo>
                  <a:lnTo>
                    <a:pt x="64" y="82"/>
                  </a:lnTo>
                  <a:lnTo>
                    <a:pt x="59" y="80"/>
                  </a:lnTo>
                  <a:lnTo>
                    <a:pt x="56" y="82"/>
                  </a:lnTo>
                  <a:lnTo>
                    <a:pt x="49" y="84"/>
                  </a:lnTo>
                  <a:lnTo>
                    <a:pt x="35" y="72"/>
                  </a:lnTo>
                  <a:lnTo>
                    <a:pt x="30" y="68"/>
                  </a:lnTo>
                  <a:lnTo>
                    <a:pt x="20" y="48"/>
                  </a:lnTo>
                  <a:lnTo>
                    <a:pt x="17" y="46"/>
                  </a:lnTo>
                  <a:lnTo>
                    <a:pt x="12" y="42"/>
                  </a:lnTo>
                  <a:lnTo>
                    <a:pt x="7" y="16"/>
                  </a:lnTo>
                  <a:lnTo>
                    <a:pt x="5" y="21"/>
                  </a:lnTo>
                  <a:lnTo>
                    <a:pt x="2" y="21"/>
                  </a:lnTo>
                  <a:lnTo>
                    <a:pt x="0" y="15"/>
                  </a:lnTo>
                  <a:lnTo>
                    <a:pt x="1" y="15"/>
                  </a:lnTo>
                  <a:lnTo>
                    <a:pt x="20" y="15"/>
                  </a:lnTo>
                  <a:lnTo>
                    <a:pt x="29" y="15"/>
                  </a:lnTo>
                  <a:lnTo>
                    <a:pt x="38" y="15"/>
                  </a:lnTo>
                  <a:lnTo>
                    <a:pt x="42" y="15"/>
                  </a:lnTo>
                  <a:lnTo>
                    <a:pt x="56" y="14"/>
                  </a:lnTo>
                  <a:lnTo>
                    <a:pt x="62" y="14"/>
                  </a:lnTo>
                  <a:lnTo>
                    <a:pt x="74" y="14"/>
                  </a:lnTo>
                  <a:lnTo>
                    <a:pt x="83" y="14"/>
                  </a:lnTo>
                  <a:lnTo>
                    <a:pt x="92" y="14"/>
                  </a:lnTo>
                  <a:lnTo>
                    <a:pt x="95" y="14"/>
                  </a:lnTo>
                  <a:lnTo>
                    <a:pt x="110" y="13"/>
                  </a:lnTo>
                  <a:lnTo>
                    <a:pt x="112" y="13"/>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25" name="Freeform 140">
              <a:extLst>
                <a:ext uri="{FF2B5EF4-FFF2-40B4-BE49-F238E27FC236}">
                  <a16:creationId xmlns:a16="http://schemas.microsoft.com/office/drawing/2014/main" id="{BC7D6E97-6DCA-4BC2-99CE-AC57C6ED8C5D}"/>
                </a:ext>
              </a:extLst>
            </p:cNvPr>
            <p:cNvSpPr>
              <a:spLocks/>
            </p:cNvSpPr>
            <p:nvPr/>
          </p:nvSpPr>
          <p:spPr bwMode="auto">
            <a:xfrm>
              <a:off x="3295650" y="2355057"/>
              <a:ext cx="1122362" cy="438150"/>
            </a:xfrm>
            <a:custGeom>
              <a:avLst/>
              <a:gdLst/>
              <a:ahLst/>
              <a:cxnLst>
                <a:cxn ang="0">
                  <a:pos x="373" y="304"/>
                </a:cxn>
                <a:cxn ang="0">
                  <a:pos x="351" y="304"/>
                </a:cxn>
                <a:cxn ang="0">
                  <a:pos x="318" y="304"/>
                </a:cxn>
                <a:cxn ang="0">
                  <a:pos x="277" y="303"/>
                </a:cxn>
                <a:cxn ang="0">
                  <a:pos x="250" y="303"/>
                </a:cxn>
                <a:cxn ang="0">
                  <a:pos x="227" y="301"/>
                </a:cxn>
                <a:cxn ang="0">
                  <a:pos x="190" y="300"/>
                </a:cxn>
                <a:cxn ang="0">
                  <a:pos x="142" y="264"/>
                </a:cxn>
                <a:cxn ang="0">
                  <a:pos x="143" y="238"/>
                </a:cxn>
                <a:cxn ang="0">
                  <a:pos x="144" y="202"/>
                </a:cxn>
                <a:cxn ang="0">
                  <a:pos x="101" y="199"/>
                </a:cxn>
                <a:cxn ang="0">
                  <a:pos x="31" y="196"/>
                </a:cxn>
                <a:cxn ang="0">
                  <a:pos x="1" y="165"/>
                </a:cxn>
                <a:cxn ang="0">
                  <a:pos x="4" y="139"/>
                </a:cxn>
                <a:cxn ang="0">
                  <a:pos x="4" y="121"/>
                </a:cxn>
                <a:cxn ang="0">
                  <a:pos x="6" y="85"/>
                </a:cxn>
                <a:cxn ang="0">
                  <a:pos x="11" y="18"/>
                </a:cxn>
                <a:cxn ang="0">
                  <a:pos x="15" y="0"/>
                </a:cxn>
                <a:cxn ang="0">
                  <a:pos x="67" y="3"/>
                </a:cxn>
                <a:cxn ang="0">
                  <a:pos x="94" y="5"/>
                </a:cxn>
                <a:cxn ang="0">
                  <a:pos x="123" y="6"/>
                </a:cxn>
                <a:cxn ang="0">
                  <a:pos x="173" y="9"/>
                </a:cxn>
                <a:cxn ang="0">
                  <a:pos x="238" y="10"/>
                </a:cxn>
                <a:cxn ang="0">
                  <a:pos x="329" y="12"/>
                </a:cxn>
                <a:cxn ang="0">
                  <a:pos x="411" y="22"/>
                </a:cxn>
                <a:cxn ang="0">
                  <a:pos x="426" y="28"/>
                </a:cxn>
                <a:cxn ang="0">
                  <a:pos x="463" y="28"/>
                </a:cxn>
                <a:cxn ang="0">
                  <a:pos x="490" y="27"/>
                </a:cxn>
                <a:cxn ang="0">
                  <a:pos x="507" y="35"/>
                </a:cxn>
                <a:cxn ang="0">
                  <a:pos x="528" y="48"/>
                </a:cxn>
                <a:cxn ang="0">
                  <a:pos x="547" y="61"/>
                </a:cxn>
                <a:cxn ang="0">
                  <a:pos x="556" y="85"/>
                </a:cxn>
                <a:cxn ang="0">
                  <a:pos x="561" y="105"/>
                </a:cxn>
                <a:cxn ang="0">
                  <a:pos x="570" y="121"/>
                </a:cxn>
                <a:cxn ang="0">
                  <a:pos x="571" y="139"/>
                </a:cxn>
                <a:cxn ang="0">
                  <a:pos x="581" y="156"/>
                </a:cxn>
                <a:cxn ang="0">
                  <a:pos x="586" y="167"/>
                </a:cxn>
                <a:cxn ang="0">
                  <a:pos x="587" y="187"/>
                </a:cxn>
                <a:cxn ang="0">
                  <a:pos x="591" y="193"/>
                </a:cxn>
                <a:cxn ang="0">
                  <a:pos x="592" y="205"/>
                </a:cxn>
                <a:cxn ang="0">
                  <a:pos x="594" y="227"/>
                </a:cxn>
                <a:cxn ang="0">
                  <a:pos x="600" y="246"/>
                </a:cxn>
                <a:cxn ang="0">
                  <a:pos x="604" y="252"/>
                </a:cxn>
                <a:cxn ang="0">
                  <a:pos x="616" y="277"/>
                </a:cxn>
                <a:cxn ang="0">
                  <a:pos x="634" y="303"/>
                </a:cxn>
                <a:cxn ang="0">
                  <a:pos x="593" y="303"/>
                </a:cxn>
                <a:cxn ang="0">
                  <a:pos x="567" y="304"/>
                </a:cxn>
                <a:cxn ang="0">
                  <a:pos x="550" y="304"/>
                </a:cxn>
                <a:cxn ang="0">
                  <a:pos x="525" y="304"/>
                </a:cxn>
                <a:cxn ang="0">
                  <a:pos x="502" y="304"/>
                </a:cxn>
                <a:cxn ang="0">
                  <a:pos x="483" y="305"/>
                </a:cxn>
                <a:cxn ang="0">
                  <a:pos x="447" y="305"/>
                </a:cxn>
                <a:cxn ang="0">
                  <a:pos x="429" y="305"/>
                </a:cxn>
                <a:cxn ang="0">
                  <a:pos x="401" y="305"/>
                </a:cxn>
                <a:cxn ang="0">
                  <a:pos x="384" y="304"/>
                </a:cxn>
              </a:cxnLst>
              <a:rect l="0" t="0" r="r" b="b"/>
              <a:pathLst>
                <a:path w="634" h="305">
                  <a:moveTo>
                    <a:pt x="384" y="304"/>
                  </a:moveTo>
                  <a:lnTo>
                    <a:pt x="382" y="304"/>
                  </a:lnTo>
                  <a:lnTo>
                    <a:pt x="373" y="304"/>
                  </a:lnTo>
                  <a:lnTo>
                    <a:pt x="359" y="304"/>
                  </a:lnTo>
                  <a:lnTo>
                    <a:pt x="355" y="304"/>
                  </a:lnTo>
                  <a:lnTo>
                    <a:pt x="351" y="304"/>
                  </a:lnTo>
                  <a:lnTo>
                    <a:pt x="341" y="304"/>
                  </a:lnTo>
                  <a:lnTo>
                    <a:pt x="336" y="304"/>
                  </a:lnTo>
                  <a:lnTo>
                    <a:pt x="318" y="304"/>
                  </a:lnTo>
                  <a:lnTo>
                    <a:pt x="304" y="304"/>
                  </a:lnTo>
                  <a:lnTo>
                    <a:pt x="281" y="303"/>
                  </a:lnTo>
                  <a:lnTo>
                    <a:pt x="277" y="303"/>
                  </a:lnTo>
                  <a:lnTo>
                    <a:pt x="276" y="303"/>
                  </a:lnTo>
                  <a:lnTo>
                    <a:pt x="263" y="303"/>
                  </a:lnTo>
                  <a:lnTo>
                    <a:pt x="250" y="303"/>
                  </a:lnTo>
                  <a:lnTo>
                    <a:pt x="237" y="301"/>
                  </a:lnTo>
                  <a:lnTo>
                    <a:pt x="235" y="301"/>
                  </a:lnTo>
                  <a:lnTo>
                    <a:pt x="227" y="301"/>
                  </a:lnTo>
                  <a:lnTo>
                    <a:pt x="208" y="301"/>
                  </a:lnTo>
                  <a:lnTo>
                    <a:pt x="193" y="300"/>
                  </a:lnTo>
                  <a:lnTo>
                    <a:pt x="190" y="300"/>
                  </a:lnTo>
                  <a:lnTo>
                    <a:pt x="187" y="300"/>
                  </a:lnTo>
                  <a:lnTo>
                    <a:pt x="141" y="299"/>
                  </a:lnTo>
                  <a:lnTo>
                    <a:pt x="142" y="264"/>
                  </a:lnTo>
                  <a:lnTo>
                    <a:pt x="142" y="256"/>
                  </a:lnTo>
                  <a:lnTo>
                    <a:pt x="143" y="250"/>
                  </a:lnTo>
                  <a:lnTo>
                    <a:pt x="143" y="238"/>
                  </a:lnTo>
                  <a:lnTo>
                    <a:pt x="143" y="231"/>
                  </a:lnTo>
                  <a:lnTo>
                    <a:pt x="143" y="226"/>
                  </a:lnTo>
                  <a:lnTo>
                    <a:pt x="144" y="202"/>
                  </a:lnTo>
                  <a:lnTo>
                    <a:pt x="144" y="201"/>
                  </a:lnTo>
                  <a:lnTo>
                    <a:pt x="103" y="199"/>
                  </a:lnTo>
                  <a:lnTo>
                    <a:pt x="101" y="199"/>
                  </a:lnTo>
                  <a:lnTo>
                    <a:pt x="48" y="197"/>
                  </a:lnTo>
                  <a:lnTo>
                    <a:pt x="35" y="196"/>
                  </a:lnTo>
                  <a:lnTo>
                    <a:pt x="31" y="196"/>
                  </a:lnTo>
                  <a:lnTo>
                    <a:pt x="0" y="195"/>
                  </a:lnTo>
                  <a:lnTo>
                    <a:pt x="0" y="183"/>
                  </a:lnTo>
                  <a:lnTo>
                    <a:pt x="1" y="165"/>
                  </a:lnTo>
                  <a:lnTo>
                    <a:pt x="3" y="156"/>
                  </a:lnTo>
                  <a:lnTo>
                    <a:pt x="3" y="145"/>
                  </a:lnTo>
                  <a:lnTo>
                    <a:pt x="4" y="139"/>
                  </a:lnTo>
                  <a:lnTo>
                    <a:pt x="4" y="133"/>
                  </a:lnTo>
                  <a:lnTo>
                    <a:pt x="4" y="126"/>
                  </a:lnTo>
                  <a:lnTo>
                    <a:pt x="4" y="121"/>
                  </a:lnTo>
                  <a:lnTo>
                    <a:pt x="5" y="109"/>
                  </a:lnTo>
                  <a:lnTo>
                    <a:pt x="6" y="97"/>
                  </a:lnTo>
                  <a:lnTo>
                    <a:pt x="6" y="85"/>
                  </a:lnTo>
                  <a:lnTo>
                    <a:pt x="7" y="72"/>
                  </a:lnTo>
                  <a:lnTo>
                    <a:pt x="10" y="40"/>
                  </a:lnTo>
                  <a:lnTo>
                    <a:pt x="11" y="18"/>
                  </a:lnTo>
                  <a:lnTo>
                    <a:pt x="11" y="5"/>
                  </a:lnTo>
                  <a:lnTo>
                    <a:pt x="11" y="0"/>
                  </a:lnTo>
                  <a:lnTo>
                    <a:pt x="15" y="0"/>
                  </a:lnTo>
                  <a:lnTo>
                    <a:pt x="16" y="0"/>
                  </a:lnTo>
                  <a:lnTo>
                    <a:pt x="49" y="3"/>
                  </a:lnTo>
                  <a:lnTo>
                    <a:pt x="67" y="3"/>
                  </a:lnTo>
                  <a:lnTo>
                    <a:pt x="71" y="4"/>
                  </a:lnTo>
                  <a:lnTo>
                    <a:pt x="85" y="4"/>
                  </a:lnTo>
                  <a:lnTo>
                    <a:pt x="94" y="5"/>
                  </a:lnTo>
                  <a:lnTo>
                    <a:pt x="96" y="5"/>
                  </a:lnTo>
                  <a:lnTo>
                    <a:pt x="100" y="5"/>
                  </a:lnTo>
                  <a:lnTo>
                    <a:pt x="123" y="6"/>
                  </a:lnTo>
                  <a:lnTo>
                    <a:pt x="138" y="6"/>
                  </a:lnTo>
                  <a:lnTo>
                    <a:pt x="150" y="7"/>
                  </a:lnTo>
                  <a:lnTo>
                    <a:pt x="173" y="9"/>
                  </a:lnTo>
                  <a:lnTo>
                    <a:pt x="179" y="9"/>
                  </a:lnTo>
                  <a:lnTo>
                    <a:pt x="210" y="10"/>
                  </a:lnTo>
                  <a:lnTo>
                    <a:pt x="238" y="10"/>
                  </a:lnTo>
                  <a:lnTo>
                    <a:pt x="262" y="11"/>
                  </a:lnTo>
                  <a:lnTo>
                    <a:pt x="282" y="11"/>
                  </a:lnTo>
                  <a:lnTo>
                    <a:pt x="329" y="12"/>
                  </a:lnTo>
                  <a:lnTo>
                    <a:pt x="349" y="12"/>
                  </a:lnTo>
                  <a:lnTo>
                    <a:pt x="402" y="13"/>
                  </a:lnTo>
                  <a:lnTo>
                    <a:pt x="411" y="22"/>
                  </a:lnTo>
                  <a:lnTo>
                    <a:pt x="415" y="24"/>
                  </a:lnTo>
                  <a:lnTo>
                    <a:pt x="420" y="25"/>
                  </a:lnTo>
                  <a:lnTo>
                    <a:pt x="426" y="28"/>
                  </a:lnTo>
                  <a:lnTo>
                    <a:pt x="437" y="35"/>
                  </a:lnTo>
                  <a:lnTo>
                    <a:pt x="447" y="27"/>
                  </a:lnTo>
                  <a:lnTo>
                    <a:pt x="463" y="28"/>
                  </a:lnTo>
                  <a:lnTo>
                    <a:pt x="465" y="28"/>
                  </a:lnTo>
                  <a:lnTo>
                    <a:pt x="473" y="27"/>
                  </a:lnTo>
                  <a:lnTo>
                    <a:pt x="490" y="27"/>
                  </a:lnTo>
                  <a:lnTo>
                    <a:pt x="497" y="31"/>
                  </a:lnTo>
                  <a:lnTo>
                    <a:pt x="499" y="35"/>
                  </a:lnTo>
                  <a:lnTo>
                    <a:pt x="507" y="35"/>
                  </a:lnTo>
                  <a:lnTo>
                    <a:pt x="507" y="36"/>
                  </a:lnTo>
                  <a:lnTo>
                    <a:pt x="521" y="41"/>
                  </a:lnTo>
                  <a:lnTo>
                    <a:pt x="528" y="48"/>
                  </a:lnTo>
                  <a:lnTo>
                    <a:pt x="534" y="58"/>
                  </a:lnTo>
                  <a:lnTo>
                    <a:pt x="543" y="60"/>
                  </a:lnTo>
                  <a:lnTo>
                    <a:pt x="547" y="61"/>
                  </a:lnTo>
                  <a:lnTo>
                    <a:pt x="555" y="82"/>
                  </a:lnTo>
                  <a:lnTo>
                    <a:pt x="556" y="84"/>
                  </a:lnTo>
                  <a:lnTo>
                    <a:pt x="556" y="85"/>
                  </a:lnTo>
                  <a:lnTo>
                    <a:pt x="555" y="88"/>
                  </a:lnTo>
                  <a:lnTo>
                    <a:pt x="559" y="96"/>
                  </a:lnTo>
                  <a:lnTo>
                    <a:pt x="561" y="105"/>
                  </a:lnTo>
                  <a:lnTo>
                    <a:pt x="563" y="109"/>
                  </a:lnTo>
                  <a:lnTo>
                    <a:pt x="567" y="108"/>
                  </a:lnTo>
                  <a:lnTo>
                    <a:pt x="570" y="121"/>
                  </a:lnTo>
                  <a:lnTo>
                    <a:pt x="571" y="123"/>
                  </a:lnTo>
                  <a:lnTo>
                    <a:pt x="574" y="133"/>
                  </a:lnTo>
                  <a:lnTo>
                    <a:pt x="571" y="139"/>
                  </a:lnTo>
                  <a:lnTo>
                    <a:pt x="573" y="145"/>
                  </a:lnTo>
                  <a:lnTo>
                    <a:pt x="581" y="154"/>
                  </a:lnTo>
                  <a:lnTo>
                    <a:pt x="581" y="156"/>
                  </a:lnTo>
                  <a:lnTo>
                    <a:pt x="581" y="157"/>
                  </a:lnTo>
                  <a:lnTo>
                    <a:pt x="581" y="160"/>
                  </a:lnTo>
                  <a:lnTo>
                    <a:pt x="586" y="167"/>
                  </a:lnTo>
                  <a:lnTo>
                    <a:pt x="591" y="178"/>
                  </a:lnTo>
                  <a:lnTo>
                    <a:pt x="587" y="181"/>
                  </a:lnTo>
                  <a:lnTo>
                    <a:pt x="587" y="187"/>
                  </a:lnTo>
                  <a:lnTo>
                    <a:pt x="591" y="187"/>
                  </a:lnTo>
                  <a:lnTo>
                    <a:pt x="591" y="190"/>
                  </a:lnTo>
                  <a:lnTo>
                    <a:pt x="591" y="193"/>
                  </a:lnTo>
                  <a:lnTo>
                    <a:pt x="591" y="199"/>
                  </a:lnTo>
                  <a:lnTo>
                    <a:pt x="591" y="201"/>
                  </a:lnTo>
                  <a:lnTo>
                    <a:pt x="592" y="205"/>
                  </a:lnTo>
                  <a:lnTo>
                    <a:pt x="595" y="215"/>
                  </a:lnTo>
                  <a:lnTo>
                    <a:pt x="594" y="217"/>
                  </a:lnTo>
                  <a:lnTo>
                    <a:pt x="594" y="227"/>
                  </a:lnTo>
                  <a:lnTo>
                    <a:pt x="591" y="231"/>
                  </a:lnTo>
                  <a:lnTo>
                    <a:pt x="600" y="244"/>
                  </a:lnTo>
                  <a:lnTo>
                    <a:pt x="600" y="246"/>
                  </a:lnTo>
                  <a:lnTo>
                    <a:pt x="599" y="246"/>
                  </a:lnTo>
                  <a:lnTo>
                    <a:pt x="601" y="252"/>
                  </a:lnTo>
                  <a:lnTo>
                    <a:pt x="604" y="252"/>
                  </a:lnTo>
                  <a:lnTo>
                    <a:pt x="606" y="247"/>
                  </a:lnTo>
                  <a:lnTo>
                    <a:pt x="611" y="273"/>
                  </a:lnTo>
                  <a:lnTo>
                    <a:pt x="616" y="277"/>
                  </a:lnTo>
                  <a:lnTo>
                    <a:pt x="619" y="279"/>
                  </a:lnTo>
                  <a:lnTo>
                    <a:pt x="629" y="299"/>
                  </a:lnTo>
                  <a:lnTo>
                    <a:pt x="634" y="303"/>
                  </a:lnTo>
                  <a:lnTo>
                    <a:pt x="633" y="303"/>
                  </a:lnTo>
                  <a:lnTo>
                    <a:pt x="599" y="303"/>
                  </a:lnTo>
                  <a:lnTo>
                    <a:pt x="593" y="303"/>
                  </a:lnTo>
                  <a:lnTo>
                    <a:pt x="583" y="304"/>
                  </a:lnTo>
                  <a:lnTo>
                    <a:pt x="575" y="304"/>
                  </a:lnTo>
                  <a:lnTo>
                    <a:pt x="567" y="304"/>
                  </a:lnTo>
                  <a:lnTo>
                    <a:pt x="565" y="304"/>
                  </a:lnTo>
                  <a:lnTo>
                    <a:pt x="556" y="304"/>
                  </a:lnTo>
                  <a:lnTo>
                    <a:pt x="550" y="304"/>
                  </a:lnTo>
                  <a:lnTo>
                    <a:pt x="547" y="304"/>
                  </a:lnTo>
                  <a:lnTo>
                    <a:pt x="529" y="304"/>
                  </a:lnTo>
                  <a:lnTo>
                    <a:pt x="525" y="304"/>
                  </a:lnTo>
                  <a:lnTo>
                    <a:pt x="520" y="304"/>
                  </a:lnTo>
                  <a:lnTo>
                    <a:pt x="516" y="304"/>
                  </a:lnTo>
                  <a:lnTo>
                    <a:pt x="502" y="304"/>
                  </a:lnTo>
                  <a:lnTo>
                    <a:pt x="492" y="305"/>
                  </a:lnTo>
                  <a:lnTo>
                    <a:pt x="484" y="305"/>
                  </a:lnTo>
                  <a:lnTo>
                    <a:pt x="483" y="305"/>
                  </a:lnTo>
                  <a:lnTo>
                    <a:pt x="465" y="305"/>
                  </a:lnTo>
                  <a:lnTo>
                    <a:pt x="450" y="305"/>
                  </a:lnTo>
                  <a:lnTo>
                    <a:pt x="447" y="305"/>
                  </a:lnTo>
                  <a:lnTo>
                    <a:pt x="442" y="305"/>
                  </a:lnTo>
                  <a:lnTo>
                    <a:pt x="437" y="305"/>
                  </a:lnTo>
                  <a:lnTo>
                    <a:pt x="429" y="305"/>
                  </a:lnTo>
                  <a:lnTo>
                    <a:pt x="418" y="305"/>
                  </a:lnTo>
                  <a:lnTo>
                    <a:pt x="409" y="305"/>
                  </a:lnTo>
                  <a:lnTo>
                    <a:pt x="401" y="305"/>
                  </a:lnTo>
                  <a:lnTo>
                    <a:pt x="400" y="305"/>
                  </a:lnTo>
                  <a:lnTo>
                    <a:pt x="391" y="305"/>
                  </a:lnTo>
                  <a:lnTo>
                    <a:pt x="384" y="304"/>
                  </a:lnTo>
                  <a:close/>
                </a:path>
              </a:pathLst>
            </a:custGeom>
            <a:solidFill>
              <a:schemeClr val="accent1"/>
            </a:solid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26" name="Freeform 141">
              <a:extLst>
                <a:ext uri="{FF2B5EF4-FFF2-40B4-BE49-F238E27FC236}">
                  <a16:creationId xmlns:a16="http://schemas.microsoft.com/office/drawing/2014/main" id="{1393C70C-1B93-45E4-A647-72E1A9BD68C9}"/>
                </a:ext>
              </a:extLst>
            </p:cNvPr>
            <p:cNvSpPr>
              <a:spLocks/>
            </p:cNvSpPr>
            <p:nvPr/>
          </p:nvSpPr>
          <p:spPr bwMode="auto">
            <a:xfrm>
              <a:off x="3344862" y="1522810"/>
              <a:ext cx="898525" cy="439340"/>
            </a:xfrm>
            <a:custGeom>
              <a:avLst/>
              <a:gdLst/>
              <a:ahLst/>
              <a:cxnLst>
                <a:cxn ang="0">
                  <a:pos x="188" y="300"/>
                </a:cxn>
                <a:cxn ang="0">
                  <a:pos x="239" y="303"/>
                </a:cxn>
                <a:cxn ang="0">
                  <a:pos x="272" y="303"/>
                </a:cxn>
                <a:cxn ang="0">
                  <a:pos x="281" y="304"/>
                </a:cxn>
                <a:cxn ang="0">
                  <a:pos x="299" y="304"/>
                </a:cxn>
                <a:cxn ang="0">
                  <a:pos x="341" y="304"/>
                </a:cxn>
                <a:cxn ang="0">
                  <a:pos x="359" y="305"/>
                </a:cxn>
                <a:cxn ang="0">
                  <a:pos x="391" y="305"/>
                </a:cxn>
                <a:cxn ang="0">
                  <a:pos x="409" y="305"/>
                </a:cxn>
                <a:cxn ang="0">
                  <a:pos x="458" y="305"/>
                </a:cxn>
                <a:cxn ang="0">
                  <a:pos x="476" y="305"/>
                </a:cxn>
                <a:cxn ang="0">
                  <a:pos x="505" y="305"/>
                </a:cxn>
                <a:cxn ang="0">
                  <a:pos x="504" y="297"/>
                </a:cxn>
                <a:cxn ang="0">
                  <a:pos x="492" y="250"/>
                </a:cxn>
                <a:cxn ang="0">
                  <a:pos x="488" y="238"/>
                </a:cxn>
                <a:cxn ang="0">
                  <a:pos x="487" y="203"/>
                </a:cxn>
                <a:cxn ang="0">
                  <a:pos x="486" y="185"/>
                </a:cxn>
                <a:cxn ang="0">
                  <a:pos x="485" y="171"/>
                </a:cxn>
                <a:cxn ang="0">
                  <a:pos x="484" y="167"/>
                </a:cxn>
                <a:cxn ang="0">
                  <a:pos x="485" y="155"/>
                </a:cxn>
                <a:cxn ang="0">
                  <a:pos x="482" y="143"/>
                </a:cxn>
                <a:cxn ang="0">
                  <a:pos x="473" y="119"/>
                </a:cxn>
                <a:cxn ang="0">
                  <a:pos x="464" y="90"/>
                </a:cxn>
                <a:cxn ang="0">
                  <a:pos x="466" y="88"/>
                </a:cxn>
                <a:cxn ang="0">
                  <a:pos x="463" y="55"/>
                </a:cxn>
                <a:cxn ang="0">
                  <a:pos x="462" y="24"/>
                </a:cxn>
                <a:cxn ang="0">
                  <a:pos x="412" y="12"/>
                </a:cxn>
                <a:cxn ang="0">
                  <a:pos x="310" y="11"/>
                </a:cxn>
                <a:cxn ang="0">
                  <a:pos x="191" y="9"/>
                </a:cxn>
                <a:cxn ang="0">
                  <a:pos x="149" y="7"/>
                </a:cxn>
                <a:cxn ang="0">
                  <a:pos x="17" y="0"/>
                </a:cxn>
                <a:cxn ang="0">
                  <a:pos x="16" y="33"/>
                </a:cxn>
                <a:cxn ang="0">
                  <a:pos x="16" y="36"/>
                </a:cxn>
                <a:cxn ang="0">
                  <a:pos x="14" y="59"/>
                </a:cxn>
                <a:cxn ang="0">
                  <a:pos x="12" y="95"/>
                </a:cxn>
                <a:cxn ang="0">
                  <a:pos x="11" y="107"/>
                </a:cxn>
                <a:cxn ang="0">
                  <a:pos x="8" y="153"/>
                </a:cxn>
                <a:cxn ang="0">
                  <a:pos x="8" y="160"/>
                </a:cxn>
                <a:cxn ang="0">
                  <a:pos x="5" y="215"/>
                </a:cxn>
                <a:cxn ang="0">
                  <a:pos x="4" y="234"/>
                </a:cxn>
                <a:cxn ang="0">
                  <a:pos x="2" y="259"/>
                </a:cxn>
                <a:cxn ang="0">
                  <a:pos x="1" y="277"/>
                </a:cxn>
                <a:cxn ang="0">
                  <a:pos x="4" y="292"/>
                </a:cxn>
                <a:cxn ang="0">
                  <a:pos x="71" y="295"/>
                </a:cxn>
                <a:cxn ang="0">
                  <a:pos x="104" y="298"/>
                </a:cxn>
                <a:cxn ang="0">
                  <a:pos x="138" y="299"/>
                </a:cxn>
              </a:cxnLst>
              <a:rect l="0" t="0" r="r" b="b"/>
              <a:pathLst>
                <a:path w="505" h="305">
                  <a:moveTo>
                    <a:pt x="138" y="299"/>
                  </a:moveTo>
                  <a:lnTo>
                    <a:pt x="188" y="300"/>
                  </a:lnTo>
                  <a:lnTo>
                    <a:pt x="197" y="301"/>
                  </a:lnTo>
                  <a:lnTo>
                    <a:pt x="239" y="303"/>
                  </a:lnTo>
                  <a:lnTo>
                    <a:pt x="240" y="303"/>
                  </a:lnTo>
                  <a:lnTo>
                    <a:pt x="272" y="303"/>
                  </a:lnTo>
                  <a:lnTo>
                    <a:pt x="274" y="303"/>
                  </a:lnTo>
                  <a:lnTo>
                    <a:pt x="281" y="304"/>
                  </a:lnTo>
                  <a:lnTo>
                    <a:pt x="293" y="304"/>
                  </a:lnTo>
                  <a:lnTo>
                    <a:pt x="299" y="304"/>
                  </a:lnTo>
                  <a:lnTo>
                    <a:pt x="324" y="304"/>
                  </a:lnTo>
                  <a:lnTo>
                    <a:pt x="341" y="304"/>
                  </a:lnTo>
                  <a:lnTo>
                    <a:pt x="358" y="305"/>
                  </a:lnTo>
                  <a:lnTo>
                    <a:pt x="359" y="305"/>
                  </a:lnTo>
                  <a:lnTo>
                    <a:pt x="383" y="305"/>
                  </a:lnTo>
                  <a:lnTo>
                    <a:pt x="391" y="305"/>
                  </a:lnTo>
                  <a:lnTo>
                    <a:pt x="408" y="305"/>
                  </a:lnTo>
                  <a:lnTo>
                    <a:pt x="409" y="305"/>
                  </a:lnTo>
                  <a:lnTo>
                    <a:pt x="442" y="305"/>
                  </a:lnTo>
                  <a:lnTo>
                    <a:pt x="458" y="305"/>
                  </a:lnTo>
                  <a:lnTo>
                    <a:pt x="461" y="305"/>
                  </a:lnTo>
                  <a:lnTo>
                    <a:pt x="476" y="305"/>
                  </a:lnTo>
                  <a:lnTo>
                    <a:pt x="493" y="305"/>
                  </a:lnTo>
                  <a:lnTo>
                    <a:pt x="505" y="305"/>
                  </a:lnTo>
                  <a:lnTo>
                    <a:pt x="504" y="298"/>
                  </a:lnTo>
                  <a:lnTo>
                    <a:pt x="504" y="297"/>
                  </a:lnTo>
                  <a:lnTo>
                    <a:pt x="500" y="264"/>
                  </a:lnTo>
                  <a:lnTo>
                    <a:pt x="492" y="250"/>
                  </a:lnTo>
                  <a:lnTo>
                    <a:pt x="490" y="238"/>
                  </a:lnTo>
                  <a:lnTo>
                    <a:pt x="488" y="238"/>
                  </a:lnTo>
                  <a:lnTo>
                    <a:pt x="490" y="214"/>
                  </a:lnTo>
                  <a:lnTo>
                    <a:pt x="487" y="203"/>
                  </a:lnTo>
                  <a:lnTo>
                    <a:pt x="485" y="189"/>
                  </a:lnTo>
                  <a:lnTo>
                    <a:pt x="486" y="185"/>
                  </a:lnTo>
                  <a:lnTo>
                    <a:pt x="486" y="180"/>
                  </a:lnTo>
                  <a:lnTo>
                    <a:pt x="485" y="171"/>
                  </a:lnTo>
                  <a:lnTo>
                    <a:pt x="486" y="171"/>
                  </a:lnTo>
                  <a:lnTo>
                    <a:pt x="484" y="167"/>
                  </a:lnTo>
                  <a:lnTo>
                    <a:pt x="485" y="167"/>
                  </a:lnTo>
                  <a:lnTo>
                    <a:pt x="485" y="155"/>
                  </a:lnTo>
                  <a:lnTo>
                    <a:pt x="484" y="155"/>
                  </a:lnTo>
                  <a:lnTo>
                    <a:pt x="482" y="143"/>
                  </a:lnTo>
                  <a:lnTo>
                    <a:pt x="481" y="138"/>
                  </a:lnTo>
                  <a:lnTo>
                    <a:pt x="473" y="119"/>
                  </a:lnTo>
                  <a:lnTo>
                    <a:pt x="466" y="91"/>
                  </a:lnTo>
                  <a:lnTo>
                    <a:pt x="464" y="90"/>
                  </a:lnTo>
                  <a:lnTo>
                    <a:pt x="464" y="89"/>
                  </a:lnTo>
                  <a:lnTo>
                    <a:pt x="466" y="88"/>
                  </a:lnTo>
                  <a:lnTo>
                    <a:pt x="464" y="67"/>
                  </a:lnTo>
                  <a:lnTo>
                    <a:pt x="463" y="55"/>
                  </a:lnTo>
                  <a:lnTo>
                    <a:pt x="461" y="25"/>
                  </a:lnTo>
                  <a:lnTo>
                    <a:pt x="462" y="24"/>
                  </a:lnTo>
                  <a:lnTo>
                    <a:pt x="458" y="12"/>
                  </a:lnTo>
                  <a:lnTo>
                    <a:pt x="412" y="12"/>
                  </a:lnTo>
                  <a:lnTo>
                    <a:pt x="343" y="12"/>
                  </a:lnTo>
                  <a:lnTo>
                    <a:pt x="310" y="11"/>
                  </a:lnTo>
                  <a:lnTo>
                    <a:pt x="268" y="11"/>
                  </a:lnTo>
                  <a:lnTo>
                    <a:pt x="191" y="9"/>
                  </a:lnTo>
                  <a:lnTo>
                    <a:pt x="182" y="9"/>
                  </a:lnTo>
                  <a:lnTo>
                    <a:pt x="149" y="7"/>
                  </a:lnTo>
                  <a:lnTo>
                    <a:pt x="89" y="5"/>
                  </a:lnTo>
                  <a:lnTo>
                    <a:pt x="17" y="0"/>
                  </a:lnTo>
                  <a:lnTo>
                    <a:pt x="16" y="24"/>
                  </a:lnTo>
                  <a:lnTo>
                    <a:pt x="16" y="33"/>
                  </a:lnTo>
                  <a:lnTo>
                    <a:pt x="16" y="35"/>
                  </a:lnTo>
                  <a:lnTo>
                    <a:pt x="16" y="36"/>
                  </a:lnTo>
                  <a:lnTo>
                    <a:pt x="14" y="48"/>
                  </a:lnTo>
                  <a:lnTo>
                    <a:pt x="14" y="59"/>
                  </a:lnTo>
                  <a:lnTo>
                    <a:pt x="12" y="84"/>
                  </a:lnTo>
                  <a:lnTo>
                    <a:pt x="12" y="95"/>
                  </a:lnTo>
                  <a:lnTo>
                    <a:pt x="12" y="96"/>
                  </a:lnTo>
                  <a:lnTo>
                    <a:pt x="11" y="107"/>
                  </a:lnTo>
                  <a:lnTo>
                    <a:pt x="11" y="119"/>
                  </a:lnTo>
                  <a:lnTo>
                    <a:pt x="8" y="153"/>
                  </a:lnTo>
                  <a:lnTo>
                    <a:pt x="8" y="155"/>
                  </a:lnTo>
                  <a:lnTo>
                    <a:pt x="8" y="160"/>
                  </a:lnTo>
                  <a:lnTo>
                    <a:pt x="7" y="179"/>
                  </a:lnTo>
                  <a:lnTo>
                    <a:pt x="5" y="215"/>
                  </a:lnTo>
                  <a:lnTo>
                    <a:pt x="4" y="225"/>
                  </a:lnTo>
                  <a:lnTo>
                    <a:pt x="4" y="234"/>
                  </a:lnTo>
                  <a:lnTo>
                    <a:pt x="4" y="239"/>
                  </a:lnTo>
                  <a:lnTo>
                    <a:pt x="2" y="259"/>
                  </a:lnTo>
                  <a:lnTo>
                    <a:pt x="1" y="263"/>
                  </a:lnTo>
                  <a:lnTo>
                    <a:pt x="1" y="277"/>
                  </a:lnTo>
                  <a:lnTo>
                    <a:pt x="0" y="292"/>
                  </a:lnTo>
                  <a:lnTo>
                    <a:pt x="4" y="292"/>
                  </a:lnTo>
                  <a:lnTo>
                    <a:pt x="29" y="293"/>
                  </a:lnTo>
                  <a:lnTo>
                    <a:pt x="71" y="295"/>
                  </a:lnTo>
                  <a:lnTo>
                    <a:pt x="74" y="297"/>
                  </a:lnTo>
                  <a:lnTo>
                    <a:pt x="104" y="298"/>
                  </a:lnTo>
                  <a:lnTo>
                    <a:pt x="130" y="299"/>
                  </a:lnTo>
                  <a:lnTo>
                    <a:pt x="138" y="299"/>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27" name="Freeform 142">
              <a:extLst>
                <a:ext uri="{FF2B5EF4-FFF2-40B4-BE49-F238E27FC236}">
                  <a16:creationId xmlns:a16="http://schemas.microsoft.com/office/drawing/2014/main" id="{7E3C8823-01DE-4883-BEB5-D55A33B5D3FF}"/>
                </a:ext>
              </a:extLst>
            </p:cNvPr>
            <p:cNvSpPr>
              <a:spLocks/>
            </p:cNvSpPr>
            <p:nvPr/>
          </p:nvSpPr>
          <p:spPr bwMode="auto">
            <a:xfrm>
              <a:off x="3313112" y="1941910"/>
              <a:ext cx="952500" cy="498871"/>
            </a:xfrm>
            <a:custGeom>
              <a:avLst/>
              <a:gdLst/>
              <a:ahLst/>
              <a:cxnLst>
                <a:cxn ang="0">
                  <a:pos x="488" y="319"/>
                </a:cxn>
                <a:cxn ang="0">
                  <a:pos x="496" y="320"/>
                </a:cxn>
                <a:cxn ang="0">
                  <a:pos x="517" y="332"/>
                </a:cxn>
                <a:cxn ang="0">
                  <a:pos x="532" y="344"/>
                </a:cxn>
                <a:cxn ang="0">
                  <a:pos x="534" y="344"/>
                </a:cxn>
                <a:cxn ang="0">
                  <a:pos x="533" y="336"/>
                </a:cxn>
                <a:cxn ang="0">
                  <a:pos x="529" y="305"/>
                </a:cxn>
                <a:cxn ang="0">
                  <a:pos x="532" y="291"/>
                </a:cxn>
                <a:cxn ang="0">
                  <a:pos x="535" y="284"/>
                </a:cxn>
                <a:cxn ang="0">
                  <a:pos x="528" y="271"/>
                </a:cxn>
                <a:cxn ang="0">
                  <a:pos x="524" y="247"/>
                </a:cxn>
                <a:cxn ang="0">
                  <a:pos x="534" y="247"/>
                </a:cxn>
                <a:cxn ang="0">
                  <a:pos x="534" y="223"/>
                </a:cxn>
                <a:cxn ang="0">
                  <a:pos x="534" y="199"/>
                </a:cxn>
                <a:cxn ang="0">
                  <a:pos x="533" y="180"/>
                </a:cxn>
                <a:cxn ang="0">
                  <a:pos x="533" y="139"/>
                </a:cxn>
                <a:cxn ang="0">
                  <a:pos x="533" y="121"/>
                </a:cxn>
                <a:cxn ang="0">
                  <a:pos x="532" y="77"/>
                </a:cxn>
                <a:cxn ang="0">
                  <a:pos x="528" y="67"/>
                </a:cxn>
                <a:cxn ang="0">
                  <a:pos x="505" y="47"/>
                </a:cxn>
                <a:cxn ang="0">
                  <a:pos x="517" y="30"/>
                </a:cxn>
                <a:cxn ang="0">
                  <a:pos x="511" y="13"/>
                </a:cxn>
                <a:cxn ang="0">
                  <a:pos x="479" y="13"/>
                </a:cxn>
                <a:cxn ang="0">
                  <a:pos x="460" y="13"/>
                </a:cxn>
                <a:cxn ang="0">
                  <a:pos x="426" y="13"/>
                </a:cxn>
                <a:cxn ang="0">
                  <a:pos x="401" y="13"/>
                </a:cxn>
                <a:cxn ang="0">
                  <a:pos x="376" y="13"/>
                </a:cxn>
                <a:cxn ang="0">
                  <a:pos x="342" y="12"/>
                </a:cxn>
                <a:cxn ang="0">
                  <a:pos x="311" y="12"/>
                </a:cxn>
                <a:cxn ang="0">
                  <a:pos x="292" y="11"/>
                </a:cxn>
                <a:cxn ang="0">
                  <a:pos x="258" y="11"/>
                </a:cxn>
                <a:cxn ang="0">
                  <a:pos x="215" y="9"/>
                </a:cxn>
                <a:cxn ang="0">
                  <a:pos x="156" y="7"/>
                </a:cxn>
                <a:cxn ang="0">
                  <a:pos x="122" y="6"/>
                </a:cxn>
                <a:cxn ang="0">
                  <a:pos x="89" y="3"/>
                </a:cxn>
                <a:cxn ang="0">
                  <a:pos x="22" y="0"/>
                </a:cxn>
                <a:cxn ang="0">
                  <a:pos x="18" y="6"/>
                </a:cxn>
                <a:cxn ang="0">
                  <a:pos x="14" y="67"/>
                </a:cxn>
                <a:cxn ang="0">
                  <a:pos x="13" y="91"/>
                </a:cxn>
                <a:cxn ang="0">
                  <a:pos x="11" y="115"/>
                </a:cxn>
                <a:cxn ang="0">
                  <a:pos x="10" y="139"/>
                </a:cxn>
                <a:cxn ang="0">
                  <a:pos x="7" y="170"/>
                </a:cxn>
                <a:cxn ang="0">
                  <a:pos x="6" y="187"/>
                </a:cxn>
                <a:cxn ang="0">
                  <a:pos x="5" y="211"/>
                </a:cxn>
                <a:cxn ang="0">
                  <a:pos x="4" y="235"/>
                </a:cxn>
                <a:cxn ang="0">
                  <a:pos x="4" y="237"/>
                </a:cxn>
                <a:cxn ang="0">
                  <a:pos x="1" y="272"/>
                </a:cxn>
                <a:cxn ang="0">
                  <a:pos x="4" y="284"/>
                </a:cxn>
                <a:cxn ang="0">
                  <a:pos x="38" y="287"/>
                </a:cxn>
                <a:cxn ang="0">
                  <a:pos x="60" y="288"/>
                </a:cxn>
                <a:cxn ang="0">
                  <a:pos x="83" y="289"/>
                </a:cxn>
                <a:cxn ang="0">
                  <a:pos x="89" y="289"/>
                </a:cxn>
                <a:cxn ang="0">
                  <a:pos x="127" y="290"/>
                </a:cxn>
                <a:cxn ang="0">
                  <a:pos x="162" y="293"/>
                </a:cxn>
                <a:cxn ang="0">
                  <a:pos x="199" y="294"/>
                </a:cxn>
                <a:cxn ang="0">
                  <a:pos x="251" y="295"/>
                </a:cxn>
                <a:cxn ang="0">
                  <a:pos x="318" y="296"/>
                </a:cxn>
                <a:cxn ang="0">
                  <a:pos x="391" y="297"/>
                </a:cxn>
                <a:cxn ang="0">
                  <a:pos x="404" y="308"/>
                </a:cxn>
                <a:cxn ang="0">
                  <a:pos x="415" y="312"/>
                </a:cxn>
                <a:cxn ang="0">
                  <a:pos x="436" y="311"/>
                </a:cxn>
                <a:cxn ang="0">
                  <a:pos x="454" y="312"/>
                </a:cxn>
                <a:cxn ang="0">
                  <a:pos x="479" y="311"/>
                </a:cxn>
              </a:cxnLst>
              <a:rect l="0" t="0" r="r" b="b"/>
              <a:pathLst>
                <a:path w="536" h="345">
                  <a:moveTo>
                    <a:pt x="486" y="315"/>
                  </a:moveTo>
                  <a:lnTo>
                    <a:pt x="488" y="319"/>
                  </a:lnTo>
                  <a:lnTo>
                    <a:pt x="496" y="319"/>
                  </a:lnTo>
                  <a:lnTo>
                    <a:pt x="496" y="320"/>
                  </a:lnTo>
                  <a:lnTo>
                    <a:pt x="510" y="325"/>
                  </a:lnTo>
                  <a:lnTo>
                    <a:pt x="517" y="332"/>
                  </a:lnTo>
                  <a:lnTo>
                    <a:pt x="523" y="342"/>
                  </a:lnTo>
                  <a:lnTo>
                    <a:pt x="532" y="344"/>
                  </a:lnTo>
                  <a:lnTo>
                    <a:pt x="536" y="345"/>
                  </a:lnTo>
                  <a:lnTo>
                    <a:pt x="534" y="344"/>
                  </a:lnTo>
                  <a:lnTo>
                    <a:pt x="533" y="338"/>
                  </a:lnTo>
                  <a:lnTo>
                    <a:pt x="533" y="336"/>
                  </a:lnTo>
                  <a:lnTo>
                    <a:pt x="523" y="325"/>
                  </a:lnTo>
                  <a:lnTo>
                    <a:pt x="529" y="305"/>
                  </a:lnTo>
                  <a:lnTo>
                    <a:pt x="532" y="300"/>
                  </a:lnTo>
                  <a:lnTo>
                    <a:pt x="532" y="291"/>
                  </a:lnTo>
                  <a:lnTo>
                    <a:pt x="535" y="288"/>
                  </a:lnTo>
                  <a:lnTo>
                    <a:pt x="535" y="284"/>
                  </a:lnTo>
                  <a:lnTo>
                    <a:pt x="532" y="275"/>
                  </a:lnTo>
                  <a:lnTo>
                    <a:pt x="528" y="271"/>
                  </a:lnTo>
                  <a:lnTo>
                    <a:pt x="529" y="260"/>
                  </a:lnTo>
                  <a:lnTo>
                    <a:pt x="524" y="247"/>
                  </a:lnTo>
                  <a:lnTo>
                    <a:pt x="532" y="247"/>
                  </a:lnTo>
                  <a:lnTo>
                    <a:pt x="534" y="247"/>
                  </a:lnTo>
                  <a:lnTo>
                    <a:pt x="534" y="235"/>
                  </a:lnTo>
                  <a:lnTo>
                    <a:pt x="534" y="223"/>
                  </a:lnTo>
                  <a:lnTo>
                    <a:pt x="534" y="213"/>
                  </a:lnTo>
                  <a:lnTo>
                    <a:pt x="534" y="199"/>
                  </a:lnTo>
                  <a:lnTo>
                    <a:pt x="534" y="187"/>
                  </a:lnTo>
                  <a:lnTo>
                    <a:pt x="533" y="180"/>
                  </a:lnTo>
                  <a:lnTo>
                    <a:pt x="533" y="146"/>
                  </a:lnTo>
                  <a:lnTo>
                    <a:pt x="533" y="139"/>
                  </a:lnTo>
                  <a:lnTo>
                    <a:pt x="533" y="138"/>
                  </a:lnTo>
                  <a:lnTo>
                    <a:pt x="533" y="121"/>
                  </a:lnTo>
                  <a:lnTo>
                    <a:pt x="533" y="104"/>
                  </a:lnTo>
                  <a:lnTo>
                    <a:pt x="532" y="77"/>
                  </a:lnTo>
                  <a:lnTo>
                    <a:pt x="530" y="71"/>
                  </a:lnTo>
                  <a:lnTo>
                    <a:pt x="528" y="67"/>
                  </a:lnTo>
                  <a:lnTo>
                    <a:pt x="520" y="63"/>
                  </a:lnTo>
                  <a:lnTo>
                    <a:pt x="505" y="47"/>
                  </a:lnTo>
                  <a:lnTo>
                    <a:pt x="504" y="43"/>
                  </a:lnTo>
                  <a:lnTo>
                    <a:pt x="517" y="30"/>
                  </a:lnTo>
                  <a:lnTo>
                    <a:pt x="523" y="13"/>
                  </a:lnTo>
                  <a:lnTo>
                    <a:pt x="511" y="13"/>
                  </a:lnTo>
                  <a:lnTo>
                    <a:pt x="494" y="13"/>
                  </a:lnTo>
                  <a:lnTo>
                    <a:pt x="479" y="13"/>
                  </a:lnTo>
                  <a:lnTo>
                    <a:pt x="476" y="13"/>
                  </a:lnTo>
                  <a:lnTo>
                    <a:pt x="460" y="13"/>
                  </a:lnTo>
                  <a:lnTo>
                    <a:pt x="427" y="13"/>
                  </a:lnTo>
                  <a:lnTo>
                    <a:pt x="426" y="13"/>
                  </a:lnTo>
                  <a:lnTo>
                    <a:pt x="409" y="13"/>
                  </a:lnTo>
                  <a:lnTo>
                    <a:pt x="401" y="13"/>
                  </a:lnTo>
                  <a:lnTo>
                    <a:pt x="377" y="13"/>
                  </a:lnTo>
                  <a:lnTo>
                    <a:pt x="376" y="13"/>
                  </a:lnTo>
                  <a:lnTo>
                    <a:pt x="359" y="12"/>
                  </a:lnTo>
                  <a:lnTo>
                    <a:pt x="342" y="12"/>
                  </a:lnTo>
                  <a:lnTo>
                    <a:pt x="317" y="12"/>
                  </a:lnTo>
                  <a:lnTo>
                    <a:pt x="311" y="12"/>
                  </a:lnTo>
                  <a:lnTo>
                    <a:pt x="299" y="12"/>
                  </a:lnTo>
                  <a:lnTo>
                    <a:pt x="292" y="11"/>
                  </a:lnTo>
                  <a:lnTo>
                    <a:pt x="290" y="11"/>
                  </a:lnTo>
                  <a:lnTo>
                    <a:pt x="258" y="11"/>
                  </a:lnTo>
                  <a:lnTo>
                    <a:pt x="257" y="11"/>
                  </a:lnTo>
                  <a:lnTo>
                    <a:pt x="215" y="9"/>
                  </a:lnTo>
                  <a:lnTo>
                    <a:pt x="206" y="8"/>
                  </a:lnTo>
                  <a:lnTo>
                    <a:pt x="156" y="7"/>
                  </a:lnTo>
                  <a:lnTo>
                    <a:pt x="148" y="7"/>
                  </a:lnTo>
                  <a:lnTo>
                    <a:pt x="122" y="6"/>
                  </a:lnTo>
                  <a:lnTo>
                    <a:pt x="92" y="5"/>
                  </a:lnTo>
                  <a:lnTo>
                    <a:pt x="89" y="3"/>
                  </a:lnTo>
                  <a:lnTo>
                    <a:pt x="47" y="1"/>
                  </a:lnTo>
                  <a:lnTo>
                    <a:pt x="22" y="0"/>
                  </a:lnTo>
                  <a:lnTo>
                    <a:pt x="18" y="0"/>
                  </a:lnTo>
                  <a:lnTo>
                    <a:pt x="18" y="6"/>
                  </a:lnTo>
                  <a:lnTo>
                    <a:pt x="17" y="19"/>
                  </a:lnTo>
                  <a:lnTo>
                    <a:pt x="14" y="67"/>
                  </a:lnTo>
                  <a:lnTo>
                    <a:pt x="14" y="71"/>
                  </a:lnTo>
                  <a:lnTo>
                    <a:pt x="13" y="91"/>
                  </a:lnTo>
                  <a:lnTo>
                    <a:pt x="12" y="91"/>
                  </a:lnTo>
                  <a:lnTo>
                    <a:pt x="11" y="115"/>
                  </a:lnTo>
                  <a:lnTo>
                    <a:pt x="10" y="132"/>
                  </a:lnTo>
                  <a:lnTo>
                    <a:pt x="10" y="139"/>
                  </a:lnTo>
                  <a:lnTo>
                    <a:pt x="7" y="163"/>
                  </a:lnTo>
                  <a:lnTo>
                    <a:pt x="7" y="170"/>
                  </a:lnTo>
                  <a:lnTo>
                    <a:pt x="7" y="174"/>
                  </a:lnTo>
                  <a:lnTo>
                    <a:pt x="6" y="187"/>
                  </a:lnTo>
                  <a:lnTo>
                    <a:pt x="5" y="201"/>
                  </a:lnTo>
                  <a:lnTo>
                    <a:pt x="5" y="211"/>
                  </a:lnTo>
                  <a:lnTo>
                    <a:pt x="4" y="223"/>
                  </a:lnTo>
                  <a:lnTo>
                    <a:pt x="4" y="235"/>
                  </a:lnTo>
                  <a:lnTo>
                    <a:pt x="4" y="236"/>
                  </a:lnTo>
                  <a:lnTo>
                    <a:pt x="4" y="237"/>
                  </a:lnTo>
                  <a:lnTo>
                    <a:pt x="2" y="248"/>
                  </a:lnTo>
                  <a:lnTo>
                    <a:pt x="1" y="272"/>
                  </a:lnTo>
                  <a:lnTo>
                    <a:pt x="0" y="284"/>
                  </a:lnTo>
                  <a:lnTo>
                    <a:pt x="4" y="284"/>
                  </a:lnTo>
                  <a:lnTo>
                    <a:pt x="5" y="284"/>
                  </a:lnTo>
                  <a:lnTo>
                    <a:pt x="38" y="287"/>
                  </a:lnTo>
                  <a:lnTo>
                    <a:pt x="56" y="287"/>
                  </a:lnTo>
                  <a:lnTo>
                    <a:pt x="60" y="288"/>
                  </a:lnTo>
                  <a:lnTo>
                    <a:pt x="74" y="288"/>
                  </a:lnTo>
                  <a:lnTo>
                    <a:pt x="83" y="289"/>
                  </a:lnTo>
                  <a:lnTo>
                    <a:pt x="85" y="289"/>
                  </a:lnTo>
                  <a:lnTo>
                    <a:pt x="89" y="289"/>
                  </a:lnTo>
                  <a:lnTo>
                    <a:pt x="112" y="290"/>
                  </a:lnTo>
                  <a:lnTo>
                    <a:pt x="127" y="290"/>
                  </a:lnTo>
                  <a:lnTo>
                    <a:pt x="139" y="291"/>
                  </a:lnTo>
                  <a:lnTo>
                    <a:pt x="162" y="293"/>
                  </a:lnTo>
                  <a:lnTo>
                    <a:pt x="168" y="293"/>
                  </a:lnTo>
                  <a:lnTo>
                    <a:pt x="199" y="294"/>
                  </a:lnTo>
                  <a:lnTo>
                    <a:pt x="227" y="294"/>
                  </a:lnTo>
                  <a:lnTo>
                    <a:pt x="251" y="295"/>
                  </a:lnTo>
                  <a:lnTo>
                    <a:pt x="271" y="295"/>
                  </a:lnTo>
                  <a:lnTo>
                    <a:pt x="318" y="296"/>
                  </a:lnTo>
                  <a:lnTo>
                    <a:pt x="338" y="296"/>
                  </a:lnTo>
                  <a:lnTo>
                    <a:pt x="391" y="297"/>
                  </a:lnTo>
                  <a:lnTo>
                    <a:pt x="400" y="306"/>
                  </a:lnTo>
                  <a:lnTo>
                    <a:pt x="404" y="308"/>
                  </a:lnTo>
                  <a:lnTo>
                    <a:pt x="409" y="309"/>
                  </a:lnTo>
                  <a:lnTo>
                    <a:pt x="415" y="312"/>
                  </a:lnTo>
                  <a:lnTo>
                    <a:pt x="426" y="319"/>
                  </a:lnTo>
                  <a:lnTo>
                    <a:pt x="436" y="311"/>
                  </a:lnTo>
                  <a:lnTo>
                    <a:pt x="452" y="312"/>
                  </a:lnTo>
                  <a:lnTo>
                    <a:pt x="454" y="312"/>
                  </a:lnTo>
                  <a:lnTo>
                    <a:pt x="462" y="311"/>
                  </a:lnTo>
                  <a:lnTo>
                    <a:pt x="479" y="311"/>
                  </a:lnTo>
                  <a:lnTo>
                    <a:pt x="486" y="315"/>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28" name="Freeform 143">
              <a:extLst>
                <a:ext uri="{FF2B5EF4-FFF2-40B4-BE49-F238E27FC236}">
                  <a16:creationId xmlns:a16="http://schemas.microsoft.com/office/drawing/2014/main" id="{DBCBD793-0499-4A8A-B42C-C9D108FD58C8}"/>
                </a:ext>
              </a:extLst>
            </p:cNvPr>
            <p:cNvSpPr>
              <a:spLocks/>
            </p:cNvSpPr>
            <p:nvPr/>
          </p:nvSpPr>
          <p:spPr bwMode="auto">
            <a:xfrm>
              <a:off x="4243387" y="2280048"/>
              <a:ext cx="822325" cy="438150"/>
            </a:xfrm>
            <a:custGeom>
              <a:avLst/>
              <a:gdLst/>
              <a:ahLst/>
              <a:cxnLst>
                <a:cxn ang="0">
                  <a:pos x="193" y="9"/>
                </a:cxn>
                <a:cxn ang="0">
                  <a:pos x="184" y="9"/>
                </a:cxn>
                <a:cxn ang="0">
                  <a:pos x="156" y="10"/>
                </a:cxn>
                <a:cxn ang="0">
                  <a:pos x="130" y="12"/>
                </a:cxn>
                <a:cxn ang="0">
                  <a:pos x="119" y="12"/>
                </a:cxn>
                <a:cxn ang="0">
                  <a:pos x="85" y="13"/>
                </a:cxn>
                <a:cxn ang="0">
                  <a:pos x="60" y="14"/>
                </a:cxn>
                <a:cxn ang="0">
                  <a:pos x="43" y="14"/>
                </a:cxn>
                <a:cxn ang="0">
                  <a:pos x="17" y="14"/>
                </a:cxn>
                <a:cxn ang="0">
                  <a:pos x="1" y="14"/>
                </a:cxn>
                <a:cxn ang="0">
                  <a:pos x="9" y="42"/>
                </a:cxn>
                <a:cxn ang="0">
                  <a:pos x="9" y="58"/>
                </a:cxn>
                <a:cxn ang="0">
                  <a:pos x="0" y="92"/>
                </a:cxn>
                <a:cxn ang="0">
                  <a:pos x="11" y="111"/>
                </a:cxn>
                <a:cxn ang="0">
                  <a:pos x="22" y="135"/>
                </a:cxn>
                <a:cxn ang="0">
                  <a:pos x="25" y="147"/>
                </a:cxn>
                <a:cxn ang="0">
                  <a:pos x="33" y="159"/>
                </a:cxn>
                <a:cxn ang="0">
                  <a:pos x="40" y="184"/>
                </a:cxn>
                <a:cxn ang="0">
                  <a:pos x="47" y="205"/>
                </a:cxn>
                <a:cxn ang="0">
                  <a:pos x="47" y="211"/>
                </a:cxn>
                <a:cxn ang="0">
                  <a:pos x="53" y="232"/>
                </a:cxn>
                <a:cxn ang="0">
                  <a:pos x="57" y="241"/>
                </a:cxn>
                <a:cxn ang="0">
                  <a:pos x="57" y="252"/>
                </a:cxn>
                <a:cxn ang="0">
                  <a:pos x="60" y="268"/>
                </a:cxn>
                <a:cxn ang="0">
                  <a:pos x="66" y="295"/>
                </a:cxn>
                <a:cxn ang="0">
                  <a:pos x="94" y="297"/>
                </a:cxn>
                <a:cxn ang="0">
                  <a:pos x="121" y="296"/>
                </a:cxn>
                <a:cxn ang="0">
                  <a:pos x="148" y="296"/>
                </a:cxn>
                <a:cxn ang="0">
                  <a:pos x="175" y="295"/>
                </a:cxn>
                <a:cxn ang="0">
                  <a:pos x="193" y="294"/>
                </a:cxn>
                <a:cxn ang="0">
                  <a:pos x="213" y="292"/>
                </a:cxn>
                <a:cxn ang="0">
                  <a:pos x="234" y="291"/>
                </a:cxn>
                <a:cxn ang="0">
                  <a:pos x="259" y="290"/>
                </a:cxn>
                <a:cxn ang="0">
                  <a:pos x="287" y="288"/>
                </a:cxn>
                <a:cxn ang="0">
                  <a:pos x="313" y="286"/>
                </a:cxn>
                <a:cxn ang="0">
                  <a:pos x="325" y="285"/>
                </a:cxn>
                <a:cxn ang="0">
                  <a:pos x="343" y="284"/>
                </a:cxn>
                <a:cxn ang="0">
                  <a:pos x="366" y="289"/>
                </a:cxn>
                <a:cxn ang="0">
                  <a:pos x="385" y="302"/>
                </a:cxn>
                <a:cxn ang="0">
                  <a:pos x="401" y="274"/>
                </a:cxn>
                <a:cxn ang="0">
                  <a:pos x="402" y="266"/>
                </a:cxn>
                <a:cxn ang="0">
                  <a:pos x="408" y="225"/>
                </a:cxn>
                <a:cxn ang="0">
                  <a:pos x="402" y="205"/>
                </a:cxn>
                <a:cxn ang="0">
                  <a:pos x="441" y="188"/>
                </a:cxn>
                <a:cxn ang="0">
                  <a:pos x="454" y="164"/>
                </a:cxn>
                <a:cxn ang="0">
                  <a:pos x="462" y="152"/>
                </a:cxn>
                <a:cxn ang="0">
                  <a:pos x="462" y="136"/>
                </a:cxn>
                <a:cxn ang="0">
                  <a:pos x="449" y="121"/>
                </a:cxn>
                <a:cxn ang="0">
                  <a:pos x="437" y="104"/>
                </a:cxn>
                <a:cxn ang="0">
                  <a:pos x="419" y="81"/>
                </a:cxn>
                <a:cxn ang="0">
                  <a:pos x="393" y="72"/>
                </a:cxn>
                <a:cxn ang="0">
                  <a:pos x="384" y="48"/>
                </a:cxn>
                <a:cxn ang="0">
                  <a:pos x="378" y="8"/>
                </a:cxn>
                <a:cxn ang="0">
                  <a:pos x="375" y="0"/>
                </a:cxn>
                <a:cxn ang="0">
                  <a:pos x="348" y="1"/>
                </a:cxn>
                <a:cxn ang="0">
                  <a:pos x="291" y="4"/>
                </a:cxn>
                <a:cxn ang="0">
                  <a:pos x="251" y="7"/>
                </a:cxn>
                <a:cxn ang="0">
                  <a:pos x="225" y="8"/>
                </a:cxn>
              </a:cxnLst>
              <a:rect l="0" t="0" r="r" b="b"/>
              <a:pathLst>
                <a:path w="463" h="303">
                  <a:moveTo>
                    <a:pt x="217" y="8"/>
                  </a:moveTo>
                  <a:lnTo>
                    <a:pt x="208" y="9"/>
                  </a:lnTo>
                  <a:lnTo>
                    <a:pt x="193" y="9"/>
                  </a:lnTo>
                  <a:lnTo>
                    <a:pt x="191" y="9"/>
                  </a:lnTo>
                  <a:lnTo>
                    <a:pt x="185" y="9"/>
                  </a:lnTo>
                  <a:lnTo>
                    <a:pt x="184" y="9"/>
                  </a:lnTo>
                  <a:lnTo>
                    <a:pt x="183" y="9"/>
                  </a:lnTo>
                  <a:lnTo>
                    <a:pt x="166" y="10"/>
                  </a:lnTo>
                  <a:lnTo>
                    <a:pt x="156" y="10"/>
                  </a:lnTo>
                  <a:lnTo>
                    <a:pt x="151" y="10"/>
                  </a:lnTo>
                  <a:lnTo>
                    <a:pt x="137" y="12"/>
                  </a:lnTo>
                  <a:lnTo>
                    <a:pt x="130" y="12"/>
                  </a:lnTo>
                  <a:lnTo>
                    <a:pt x="123" y="12"/>
                  </a:lnTo>
                  <a:lnTo>
                    <a:pt x="121" y="12"/>
                  </a:lnTo>
                  <a:lnTo>
                    <a:pt x="119" y="12"/>
                  </a:lnTo>
                  <a:lnTo>
                    <a:pt x="105" y="13"/>
                  </a:lnTo>
                  <a:lnTo>
                    <a:pt x="95" y="13"/>
                  </a:lnTo>
                  <a:lnTo>
                    <a:pt x="85" y="13"/>
                  </a:lnTo>
                  <a:lnTo>
                    <a:pt x="81" y="13"/>
                  </a:lnTo>
                  <a:lnTo>
                    <a:pt x="63" y="14"/>
                  </a:lnTo>
                  <a:lnTo>
                    <a:pt x="60" y="14"/>
                  </a:lnTo>
                  <a:lnTo>
                    <a:pt x="53" y="14"/>
                  </a:lnTo>
                  <a:lnTo>
                    <a:pt x="48" y="14"/>
                  </a:lnTo>
                  <a:lnTo>
                    <a:pt x="43" y="14"/>
                  </a:lnTo>
                  <a:lnTo>
                    <a:pt x="40" y="14"/>
                  </a:lnTo>
                  <a:lnTo>
                    <a:pt x="25" y="14"/>
                  </a:lnTo>
                  <a:lnTo>
                    <a:pt x="17" y="14"/>
                  </a:lnTo>
                  <a:lnTo>
                    <a:pt x="11" y="14"/>
                  </a:lnTo>
                  <a:lnTo>
                    <a:pt x="9" y="14"/>
                  </a:lnTo>
                  <a:lnTo>
                    <a:pt x="1" y="14"/>
                  </a:lnTo>
                  <a:lnTo>
                    <a:pt x="6" y="27"/>
                  </a:lnTo>
                  <a:lnTo>
                    <a:pt x="5" y="38"/>
                  </a:lnTo>
                  <a:lnTo>
                    <a:pt x="9" y="42"/>
                  </a:lnTo>
                  <a:lnTo>
                    <a:pt x="12" y="51"/>
                  </a:lnTo>
                  <a:lnTo>
                    <a:pt x="12" y="55"/>
                  </a:lnTo>
                  <a:lnTo>
                    <a:pt x="9" y="58"/>
                  </a:lnTo>
                  <a:lnTo>
                    <a:pt x="9" y="67"/>
                  </a:lnTo>
                  <a:lnTo>
                    <a:pt x="6" y="72"/>
                  </a:lnTo>
                  <a:lnTo>
                    <a:pt x="0" y="92"/>
                  </a:lnTo>
                  <a:lnTo>
                    <a:pt x="10" y="103"/>
                  </a:lnTo>
                  <a:lnTo>
                    <a:pt x="10" y="105"/>
                  </a:lnTo>
                  <a:lnTo>
                    <a:pt x="11" y="111"/>
                  </a:lnTo>
                  <a:lnTo>
                    <a:pt x="13" y="112"/>
                  </a:lnTo>
                  <a:lnTo>
                    <a:pt x="21" y="133"/>
                  </a:lnTo>
                  <a:lnTo>
                    <a:pt x="22" y="135"/>
                  </a:lnTo>
                  <a:lnTo>
                    <a:pt x="22" y="136"/>
                  </a:lnTo>
                  <a:lnTo>
                    <a:pt x="21" y="139"/>
                  </a:lnTo>
                  <a:lnTo>
                    <a:pt x="25" y="147"/>
                  </a:lnTo>
                  <a:lnTo>
                    <a:pt x="27" y="156"/>
                  </a:lnTo>
                  <a:lnTo>
                    <a:pt x="29" y="160"/>
                  </a:lnTo>
                  <a:lnTo>
                    <a:pt x="33" y="159"/>
                  </a:lnTo>
                  <a:lnTo>
                    <a:pt x="36" y="172"/>
                  </a:lnTo>
                  <a:lnTo>
                    <a:pt x="37" y="174"/>
                  </a:lnTo>
                  <a:lnTo>
                    <a:pt x="40" y="184"/>
                  </a:lnTo>
                  <a:lnTo>
                    <a:pt x="37" y="190"/>
                  </a:lnTo>
                  <a:lnTo>
                    <a:pt x="39" y="196"/>
                  </a:lnTo>
                  <a:lnTo>
                    <a:pt x="47" y="205"/>
                  </a:lnTo>
                  <a:lnTo>
                    <a:pt x="47" y="207"/>
                  </a:lnTo>
                  <a:lnTo>
                    <a:pt x="47" y="208"/>
                  </a:lnTo>
                  <a:lnTo>
                    <a:pt x="47" y="211"/>
                  </a:lnTo>
                  <a:lnTo>
                    <a:pt x="52" y="218"/>
                  </a:lnTo>
                  <a:lnTo>
                    <a:pt x="57" y="229"/>
                  </a:lnTo>
                  <a:lnTo>
                    <a:pt x="53" y="232"/>
                  </a:lnTo>
                  <a:lnTo>
                    <a:pt x="53" y="238"/>
                  </a:lnTo>
                  <a:lnTo>
                    <a:pt x="57" y="238"/>
                  </a:lnTo>
                  <a:lnTo>
                    <a:pt x="57" y="241"/>
                  </a:lnTo>
                  <a:lnTo>
                    <a:pt x="57" y="244"/>
                  </a:lnTo>
                  <a:lnTo>
                    <a:pt x="57" y="250"/>
                  </a:lnTo>
                  <a:lnTo>
                    <a:pt x="57" y="252"/>
                  </a:lnTo>
                  <a:lnTo>
                    <a:pt x="58" y="256"/>
                  </a:lnTo>
                  <a:lnTo>
                    <a:pt x="61" y="266"/>
                  </a:lnTo>
                  <a:lnTo>
                    <a:pt x="60" y="268"/>
                  </a:lnTo>
                  <a:lnTo>
                    <a:pt x="60" y="278"/>
                  </a:lnTo>
                  <a:lnTo>
                    <a:pt x="57" y="282"/>
                  </a:lnTo>
                  <a:lnTo>
                    <a:pt x="66" y="295"/>
                  </a:lnTo>
                  <a:lnTo>
                    <a:pt x="66" y="297"/>
                  </a:lnTo>
                  <a:lnTo>
                    <a:pt x="85" y="297"/>
                  </a:lnTo>
                  <a:lnTo>
                    <a:pt x="94" y="297"/>
                  </a:lnTo>
                  <a:lnTo>
                    <a:pt x="103" y="297"/>
                  </a:lnTo>
                  <a:lnTo>
                    <a:pt x="107" y="297"/>
                  </a:lnTo>
                  <a:lnTo>
                    <a:pt x="121" y="296"/>
                  </a:lnTo>
                  <a:lnTo>
                    <a:pt x="127" y="296"/>
                  </a:lnTo>
                  <a:lnTo>
                    <a:pt x="139" y="296"/>
                  </a:lnTo>
                  <a:lnTo>
                    <a:pt x="148" y="296"/>
                  </a:lnTo>
                  <a:lnTo>
                    <a:pt x="157" y="296"/>
                  </a:lnTo>
                  <a:lnTo>
                    <a:pt x="160" y="296"/>
                  </a:lnTo>
                  <a:lnTo>
                    <a:pt x="175" y="295"/>
                  </a:lnTo>
                  <a:lnTo>
                    <a:pt x="177" y="295"/>
                  </a:lnTo>
                  <a:lnTo>
                    <a:pt x="192" y="295"/>
                  </a:lnTo>
                  <a:lnTo>
                    <a:pt x="193" y="294"/>
                  </a:lnTo>
                  <a:lnTo>
                    <a:pt x="210" y="294"/>
                  </a:lnTo>
                  <a:lnTo>
                    <a:pt x="210" y="292"/>
                  </a:lnTo>
                  <a:lnTo>
                    <a:pt x="213" y="292"/>
                  </a:lnTo>
                  <a:lnTo>
                    <a:pt x="226" y="292"/>
                  </a:lnTo>
                  <a:lnTo>
                    <a:pt x="231" y="292"/>
                  </a:lnTo>
                  <a:lnTo>
                    <a:pt x="234" y="291"/>
                  </a:lnTo>
                  <a:lnTo>
                    <a:pt x="239" y="291"/>
                  </a:lnTo>
                  <a:lnTo>
                    <a:pt x="249" y="291"/>
                  </a:lnTo>
                  <a:lnTo>
                    <a:pt x="259" y="290"/>
                  </a:lnTo>
                  <a:lnTo>
                    <a:pt x="267" y="290"/>
                  </a:lnTo>
                  <a:lnTo>
                    <a:pt x="285" y="289"/>
                  </a:lnTo>
                  <a:lnTo>
                    <a:pt x="287" y="288"/>
                  </a:lnTo>
                  <a:lnTo>
                    <a:pt x="293" y="288"/>
                  </a:lnTo>
                  <a:lnTo>
                    <a:pt x="303" y="286"/>
                  </a:lnTo>
                  <a:lnTo>
                    <a:pt x="313" y="286"/>
                  </a:lnTo>
                  <a:lnTo>
                    <a:pt x="321" y="285"/>
                  </a:lnTo>
                  <a:lnTo>
                    <a:pt x="322" y="285"/>
                  </a:lnTo>
                  <a:lnTo>
                    <a:pt x="325" y="285"/>
                  </a:lnTo>
                  <a:lnTo>
                    <a:pt x="335" y="284"/>
                  </a:lnTo>
                  <a:lnTo>
                    <a:pt x="337" y="284"/>
                  </a:lnTo>
                  <a:lnTo>
                    <a:pt x="343" y="284"/>
                  </a:lnTo>
                  <a:lnTo>
                    <a:pt x="359" y="282"/>
                  </a:lnTo>
                  <a:lnTo>
                    <a:pt x="359" y="283"/>
                  </a:lnTo>
                  <a:lnTo>
                    <a:pt x="366" y="289"/>
                  </a:lnTo>
                  <a:lnTo>
                    <a:pt x="376" y="301"/>
                  </a:lnTo>
                  <a:lnTo>
                    <a:pt x="383" y="303"/>
                  </a:lnTo>
                  <a:lnTo>
                    <a:pt x="385" y="302"/>
                  </a:lnTo>
                  <a:lnTo>
                    <a:pt x="384" y="283"/>
                  </a:lnTo>
                  <a:lnTo>
                    <a:pt x="397" y="277"/>
                  </a:lnTo>
                  <a:lnTo>
                    <a:pt x="401" y="274"/>
                  </a:lnTo>
                  <a:lnTo>
                    <a:pt x="402" y="273"/>
                  </a:lnTo>
                  <a:lnTo>
                    <a:pt x="402" y="271"/>
                  </a:lnTo>
                  <a:lnTo>
                    <a:pt x="402" y="266"/>
                  </a:lnTo>
                  <a:lnTo>
                    <a:pt x="413" y="241"/>
                  </a:lnTo>
                  <a:lnTo>
                    <a:pt x="412" y="234"/>
                  </a:lnTo>
                  <a:lnTo>
                    <a:pt x="408" y="225"/>
                  </a:lnTo>
                  <a:lnTo>
                    <a:pt x="399" y="217"/>
                  </a:lnTo>
                  <a:lnTo>
                    <a:pt x="401" y="208"/>
                  </a:lnTo>
                  <a:lnTo>
                    <a:pt x="402" y="205"/>
                  </a:lnTo>
                  <a:lnTo>
                    <a:pt x="406" y="199"/>
                  </a:lnTo>
                  <a:lnTo>
                    <a:pt x="421" y="195"/>
                  </a:lnTo>
                  <a:lnTo>
                    <a:pt x="441" y="188"/>
                  </a:lnTo>
                  <a:lnTo>
                    <a:pt x="450" y="182"/>
                  </a:lnTo>
                  <a:lnTo>
                    <a:pt x="453" y="166"/>
                  </a:lnTo>
                  <a:lnTo>
                    <a:pt x="454" y="164"/>
                  </a:lnTo>
                  <a:lnTo>
                    <a:pt x="457" y="162"/>
                  </a:lnTo>
                  <a:lnTo>
                    <a:pt x="457" y="160"/>
                  </a:lnTo>
                  <a:lnTo>
                    <a:pt x="462" y="152"/>
                  </a:lnTo>
                  <a:lnTo>
                    <a:pt x="463" y="146"/>
                  </a:lnTo>
                  <a:lnTo>
                    <a:pt x="463" y="139"/>
                  </a:lnTo>
                  <a:lnTo>
                    <a:pt x="462" y="136"/>
                  </a:lnTo>
                  <a:lnTo>
                    <a:pt x="460" y="127"/>
                  </a:lnTo>
                  <a:lnTo>
                    <a:pt x="453" y="123"/>
                  </a:lnTo>
                  <a:lnTo>
                    <a:pt x="449" y="121"/>
                  </a:lnTo>
                  <a:lnTo>
                    <a:pt x="444" y="120"/>
                  </a:lnTo>
                  <a:lnTo>
                    <a:pt x="442" y="117"/>
                  </a:lnTo>
                  <a:lnTo>
                    <a:pt x="437" y="104"/>
                  </a:lnTo>
                  <a:lnTo>
                    <a:pt x="425" y="97"/>
                  </a:lnTo>
                  <a:lnTo>
                    <a:pt x="424" y="93"/>
                  </a:lnTo>
                  <a:lnTo>
                    <a:pt x="419" y="81"/>
                  </a:lnTo>
                  <a:lnTo>
                    <a:pt x="415" y="80"/>
                  </a:lnTo>
                  <a:lnTo>
                    <a:pt x="405" y="78"/>
                  </a:lnTo>
                  <a:lnTo>
                    <a:pt x="393" y="72"/>
                  </a:lnTo>
                  <a:lnTo>
                    <a:pt x="390" y="60"/>
                  </a:lnTo>
                  <a:lnTo>
                    <a:pt x="384" y="49"/>
                  </a:lnTo>
                  <a:lnTo>
                    <a:pt x="384" y="48"/>
                  </a:lnTo>
                  <a:lnTo>
                    <a:pt x="383" y="40"/>
                  </a:lnTo>
                  <a:lnTo>
                    <a:pt x="390" y="22"/>
                  </a:lnTo>
                  <a:lnTo>
                    <a:pt x="378" y="8"/>
                  </a:lnTo>
                  <a:lnTo>
                    <a:pt x="378" y="7"/>
                  </a:lnTo>
                  <a:lnTo>
                    <a:pt x="377" y="0"/>
                  </a:lnTo>
                  <a:lnTo>
                    <a:pt x="375" y="0"/>
                  </a:lnTo>
                  <a:lnTo>
                    <a:pt x="370" y="0"/>
                  </a:lnTo>
                  <a:lnTo>
                    <a:pt x="349" y="1"/>
                  </a:lnTo>
                  <a:lnTo>
                    <a:pt x="348" y="1"/>
                  </a:lnTo>
                  <a:lnTo>
                    <a:pt x="341" y="2"/>
                  </a:lnTo>
                  <a:lnTo>
                    <a:pt x="317" y="3"/>
                  </a:lnTo>
                  <a:lnTo>
                    <a:pt x="291" y="4"/>
                  </a:lnTo>
                  <a:lnTo>
                    <a:pt x="283" y="6"/>
                  </a:lnTo>
                  <a:lnTo>
                    <a:pt x="252" y="7"/>
                  </a:lnTo>
                  <a:lnTo>
                    <a:pt x="251" y="7"/>
                  </a:lnTo>
                  <a:lnTo>
                    <a:pt x="249" y="7"/>
                  </a:lnTo>
                  <a:lnTo>
                    <a:pt x="226" y="8"/>
                  </a:lnTo>
                  <a:lnTo>
                    <a:pt x="225" y="8"/>
                  </a:lnTo>
                  <a:lnTo>
                    <a:pt x="217" y="8"/>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grpSp>
      <p:pic>
        <p:nvPicPr>
          <p:cNvPr id="29" name="Picture 3">
            <a:extLst>
              <a:ext uri="{FF2B5EF4-FFF2-40B4-BE49-F238E27FC236}">
                <a16:creationId xmlns:a16="http://schemas.microsoft.com/office/drawing/2014/main" id="{48435FE1-0583-4044-A9E3-31C092479631}"/>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92320" y="3393349"/>
            <a:ext cx="1818913" cy="1161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0" name="Group 29">
            <a:extLst>
              <a:ext uri="{FF2B5EF4-FFF2-40B4-BE49-F238E27FC236}">
                <a16:creationId xmlns:a16="http://schemas.microsoft.com/office/drawing/2014/main" id="{C7791828-62B2-4AB6-955B-C511CF131205}"/>
              </a:ext>
            </a:extLst>
          </p:cNvPr>
          <p:cNvGrpSpPr/>
          <p:nvPr/>
        </p:nvGrpSpPr>
        <p:grpSpPr>
          <a:xfrm>
            <a:off x="1049339" y="1047750"/>
            <a:ext cx="4030661" cy="3523060"/>
            <a:chOff x="685801" y="1257300"/>
            <a:chExt cx="4030661" cy="3523060"/>
          </a:xfrm>
          <a:solidFill>
            <a:schemeClr val="tx2">
              <a:lumMod val="20000"/>
              <a:lumOff val="80000"/>
            </a:schemeClr>
          </a:solidFill>
        </p:grpSpPr>
        <p:sp>
          <p:nvSpPr>
            <p:cNvPr id="31" name="Freeform 81">
              <a:extLst>
                <a:ext uri="{FF2B5EF4-FFF2-40B4-BE49-F238E27FC236}">
                  <a16:creationId xmlns:a16="http://schemas.microsoft.com/office/drawing/2014/main" id="{7C6CBEBA-A9D5-4D6B-A1F2-7DA502BCA2EF}"/>
                </a:ext>
              </a:extLst>
            </p:cNvPr>
            <p:cNvSpPr>
              <a:spLocks/>
            </p:cNvSpPr>
            <p:nvPr/>
          </p:nvSpPr>
          <p:spPr bwMode="auto">
            <a:xfrm>
              <a:off x="2825750" y="3273029"/>
              <a:ext cx="1890712" cy="1507331"/>
            </a:xfrm>
            <a:custGeom>
              <a:avLst/>
              <a:gdLst/>
              <a:ahLst/>
              <a:cxnLst>
                <a:cxn ang="0">
                  <a:pos x="502" y="790"/>
                </a:cxn>
                <a:cxn ang="0">
                  <a:pos x="449" y="701"/>
                </a:cxn>
                <a:cxn ang="0">
                  <a:pos x="425" y="677"/>
                </a:cxn>
                <a:cxn ang="0">
                  <a:pos x="369" y="658"/>
                </a:cxn>
                <a:cxn ang="0">
                  <a:pos x="304" y="675"/>
                </a:cxn>
                <a:cxn ang="0">
                  <a:pos x="220" y="707"/>
                </a:cxn>
                <a:cxn ang="0">
                  <a:pos x="147" y="627"/>
                </a:cxn>
                <a:cxn ang="0">
                  <a:pos x="77" y="514"/>
                </a:cxn>
                <a:cxn ang="0">
                  <a:pos x="11" y="444"/>
                </a:cxn>
                <a:cxn ang="0">
                  <a:pos x="23" y="422"/>
                </a:cxn>
                <a:cxn ang="0">
                  <a:pos x="141" y="430"/>
                </a:cxn>
                <a:cxn ang="0">
                  <a:pos x="234" y="436"/>
                </a:cxn>
                <a:cxn ang="0">
                  <a:pos x="286" y="440"/>
                </a:cxn>
                <a:cxn ang="0">
                  <a:pos x="293" y="378"/>
                </a:cxn>
                <a:cxn ang="0">
                  <a:pos x="298" y="293"/>
                </a:cxn>
                <a:cxn ang="0">
                  <a:pos x="302" y="244"/>
                </a:cxn>
                <a:cxn ang="0">
                  <a:pos x="305" y="172"/>
                </a:cxn>
                <a:cxn ang="0">
                  <a:pos x="308" y="129"/>
                </a:cxn>
                <a:cxn ang="0">
                  <a:pos x="311" y="71"/>
                </a:cxn>
                <a:cxn ang="0">
                  <a:pos x="381" y="3"/>
                </a:cxn>
                <a:cxn ang="0">
                  <a:pos x="423" y="5"/>
                </a:cxn>
                <a:cxn ang="0">
                  <a:pos x="480" y="6"/>
                </a:cxn>
                <a:cxn ang="0">
                  <a:pos x="546" y="52"/>
                </a:cxn>
                <a:cxn ang="0">
                  <a:pos x="545" y="94"/>
                </a:cxn>
                <a:cxn ang="0">
                  <a:pos x="544" y="137"/>
                </a:cxn>
                <a:cxn ang="0">
                  <a:pos x="543" y="198"/>
                </a:cxn>
                <a:cxn ang="0">
                  <a:pos x="602" y="219"/>
                </a:cxn>
                <a:cxn ang="0">
                  <a:pos x="641" y="243"/>
                </a:cxn>
                <a:cxn ang="0">
                  <a:pos x="681" y="242"/>
                </a:cxn>
                <a:cxn ang="0">
                  <a:pos x="702" y="266"/>
                </a:cxn>
                <a:cxn ang="0">
                  <a:pos x="741" y="262"/>
                </a:cxn>
                <a:cxn ang="0">
                  <a:pos x="800" y="270"/>
                </a:cxn>
                <a:cxn ang="0">
                  <a:pos x="839" y="276"/>
                </a:cxn>
                <a:cxn ang="0">
                  <a:pos x="890" y="258"/>
                </a:cxn>
                <a:cxn ang="0">
                  <a:pos x="917" y="257"/>
                </a:cxn>
                <a:cxn ang="0">
                  <a:pos x="952" y="276"/>
                </a:cxn>
                <a:cxn ang="0">
                  <a:pos x="968" y="281"/>
                </a:cxn>
                <a:cxn ang="0">
                  <a:pos x="1014" y="294"/>
                </a:cxn>
                <a:cxn ang="0">
                  <a:pos x="1017" y="346"/>
                </a:cxn>
                <a:cxn ang="0">
                  <a:pos x="1019" y="395"/>
                </a:cxn>
                <a:cxn ang="0">
                  <a:pos x="1023" y="444"/>
                </a:cxn>
                <a:cxn ang="0">
                  <a:pos x="1038" y="467"/>
                </a:cxn>
                <a:cxn ang="0">
                  <a:pos x="1062" y="539"/>
                </a:cxn>
                <a:cxn ang="0">
                  <a:pos x="1052" y="606"/>
                </a:cxn>
                <a:cxn ang="0">
                  <a:pos x="1044" y="651"/>
                </a:cxn>
                <a:cxn ang="0">
                  <a:pos x="1004" y="682"/>
                </a:cxn>
                <a:cxn ang="0">
                  <a:pos x="992" y="684"/>
                </a:cxn>
                <a:cxn ang="0">
                  <a:pos x="956" y="672"/>
                </a:cxn>
                <a:cxn ang="0">
                  <a:pos x="948" y="684"/>
                </a:cxn>
                <a:cxn ang="0">
                  <a:pos x="920" y="752"/>
                </a:cxn>
                <a:cxn ang="0">
                  <a:pos x="816" y="816"/>
                </a:cxn>
                <a:cxn ang="0">
                  <a:pos x="766" y="880"/>
                </a:cxn>
                <a:cxn ang="0">
                  <a:pos x="774" y="1031"/>
                </a:cxn>
                <a:cxn ang="0">
                  <a:pos x="676" y="1020"/>
                </a:cxn>
                <a:cxn ang="0">
                  <a:pos x="614" y="994"/>
                </a:cxn>
                <a:cxn ang="0">
                  <a:pos x="562" y="873"/>
                </a:cxn>
              </a:cxnLst>
              <a:rect l="0" t="0" r="r" b="b"/>
              <a:pathLst>
                <a:path w="1065" h="1044">
                  <a:moveTo>
                    <a:pt x="550" y="863"/>
                  </a:moveTo>
                  <a:lnTo>
                    <a:pt x="542" y="851"/>
                  </a:lnTo>
                  <a:lnTo>
                    <a:pt x="531" y="837"/>
                  </a:lnTo>
                  <a:lnTo>
                    <a:pt x="513" y="818"/>
                  </a:lnTo>
                  <a:lnTo>
                    <a:pt x="509" y="813"/>
                  </a:lnTo>
                  <a:lnTo>
                    <a:pt x="502" y="790"/>
                  </a:lnTo>
                  <a:lnTo>
                    <a:pt x="503" y="788"/>
                  </a:lnTo>
                  <a:lnTo>
                    <a:pt x="482" y="749"/>
                  </a:lnTo>
                  <a:lnTo>
                    <a:pt x="477" y="731"/>
                  </a:lnTo>
                  <a:lnTo>
                    <a:pt x="468" y="722"/>
                  </a:lnTo>
                  <a:lnTo>
                    <a:pt x="466" y="716"/>
                  </a:lnTo>
                  <a:lnTo>
                    <a:pt x="449" y="701"/>
                  </a:lnTo>
                  <a:lnTo>
                    <a:pt x="446" y="693"/>
                  </a:lnTo>
                  <a:lnTo>
                    <a:pt x="438" y="692"/>
                  </a:lnTo>
                  <a:lnTo>
                    <a:pt x="436" y="688"/>
                  </a:lnTo>
                  <a:lnTo>
                    <a:pt x="430" y="687"/>
                  </a:lnTo>
                  <a:lnTo>
                    <a:pt x="428" y="677"/>
                  </a:lnTo>
                  <a:lnTo>
                    <a:pt x="425" y="677"/>
                  </a:lnTo>
                  <a:lnTo>
                    <a:pt x="414" y="664"/>
                  </a:lnTo>
                  <a:lnTo>
                    <a:pt x="406" y="663"/>
                  </a:lnTo>
                  <a:lnTo>
                    <a:pt x="406" y="660"/>
                  </a:lnTo>
                  <a:lnTo>
                    <a:pt x="388" y="660"/>
                  </a:lnTo>
                  <a:lnTo>
                    <a:pt x="370" y="656"/>
                  </a:lnTo>
                  <a:lnTo>
                    <a:pt x="369" y="658"/>
                  </a:lnTo>
                  <a:lnTo>
                    <a:pt x="365" y="657"/>
                  </a:lnTo>
                  <a:lnTo>
                    <a:pt x="364" y="659"/>
                  </a:lnTo>
                  <a:lnTo>
                    <a:pt x="341" y="648"/>
                  </a:lnTo>
                  <a:lnTo>
                    <a:pt x="323" y="660"/>
                  </a:lnTo>
                  <a:lnTo>
                    <a:pt x="317" y="660"/>
                  </a:lnTo>
                  <a:lnTo>
                    <a:pt x="304" y="675"/>
                  </a:lnTo>
                  <a:lnTo>
                    <a:pt x="291" y="707"/>
                  </a:lnTo>
                  <a:lnTo>
                    <a:pt x="274" y="725"/>
                  </a:lnTo>
                  <a:lnTo>
                    <a:pt x="268" y="734"/>
                  </a:lnTo>
                  <a:lnTo>
                    <a:pt x="250" y="728"/>
                  </a:lnTo>
                  <a:lnTo>
                    <a:pt x="238" y="717"/>
                  </a:lnTo>
                  <a:lnTo>
                    <a:pt x="220" y="707"/>
                  </a:lnTo>
                  <a:lnTo>
                    <a:pt x="216" y="702"/>
                  </a:lnTo>
                  <a:lnTo>
                    <a:pt x="200" y="698"/>
                  </a:lnTo>
                  <a:lnTo>
                    <a:pt x="190" y="690"/>
                  </a:lnTo>
                  <a:lnTo>
                    <a:pt x="179" y="677"/>
                  </a:lnTo>
                  <a:lnTo>
                    <a:pt x="160" y="663"/>
                  </a:lnTo>
                  <a:lnTo>
                    <a:pt x="147" y="627"/>
                  </a:lnTo>
                  <a:lnTo>
                    <a:pt x="146" y="602"/>
                  </a:lnTo>
                  <a:lnTo>
                    <a:pt x="134" y="574"/>
                  </a:lnTo>
                  <a:lnTo>
                    <a:pt x="126" y="563"/>
                  </a:lnTo>
                  <a:lnTo>
                    <a:pt x="125" y="560"/>
                  </a:lnTo>
                  <a:lnTo>
                    <a:pt x="95" y="540"/>
                  </a:lnTo>
                  <a:lnTo>
                    <a:pt x="77" y="514"/>
                  </a:lnTo>
                  <a:lnTo>
                    <a:pt x="66" y="507"/>
                  </a:lnTo>
                  <a:lnTo>
                    <a:pt x="48" y="484"/>
                  </a:lnTo>
                  <a:lnTo>
                    <a:pt x="39" y="479"/>
                  </a:lnTo>
                  <a:lnTo>
                    <a:pt x="32" y="471"/>
                  </a:lnTo>
                  <a:lnTo>
                    <a:pt x="18" y="446"/>
                  </a:lnTo>
                  <a:lnTo>
                    <a:pt x="11" y="444"/>
                  </a:lnTo>
                  <a:lnTo>
                    <a:pt x="9" y="442"/>
                  </a:lnTo>
                  <a:lnTo>
                    <a:pt x="0" y="430"/>
                  </a:lnTo>
                  <a:lnTo>
                    <a:pt x="3" y="428"/>
                  </a:lnTo>
                  <a:lnTo>
                    <a:pt x="2" y="422"/>
                  </a:lnTo>
                  <a:lnTo>
                    <a:pt x="3" y="420"/>
                  </a:lnTo>
                  <a:lnTo>
                    <a:pt x="23" y="422"/>
                  </a:lnTo>
                  <a:lnTo>
                    <a:pt x="33" y="423"/>
                  </a:lnTo>
                  <a:lnTo>
                    <a:pt x="44" y="423"/>
                  </a:lnTo>
                  <a:lnTo>
                    <a:pt x="53" y="424"/>
                  </a:lnTo>
                  <a:lnTo>
                    <a:pt x="104" y="428"/>
                  </a:lnTo>
                  <a:lnTo>
                    <a:pt x="126" y="430"/>
                  </a:lnTo>
                  <a:lnTo>
                    <a:pt x="141" y="430"/>
                  </a:lnTo>
                  <a:lnTo>
                    <a:pt x="147" y="431"/>
                  </a:lnTo>
                  <a:lnTo>
                    <a:pt x="186" y="434"/>
                  </a:lnTo>
                  <a:lnTo>
                    <a:pt x="194" y="434"/>
                  </a:lnTo>
                  <a:lnTo>
                    <a:pt x="213" y="435"/>
                  </a:lnTo>
                  <a:lnTo>
                    <a:pt x="216" y="435"/>
                  </a:lnTo>
                  <a:lnTo>
                    <a:pt x="234" y="436"/>
                  </a:lnTo>
                  <a:lnTo>
                    <a:pt x="236" y="436"/>
                  </a:lnTo>
                  <a:lnTo>
                    <a:pt x="237" y="436"/>
                  </a:lnTo>
                  <a:lnTo>
                    <a:pt x="245" y="437"/>
                  </a:lnTo>
                  <a:lnTo>
                    <a:pt x="266" y="438"/>
                  </a:lnTo>
                  <a:lnTo>
                    <a:pt x="269" y="438"/>
                  </a:lnTo>
                  <a:lnTo>
                    <a:pt x="286" y="440"/>
                  </a:lnTo>
                  <a:lnTo>
                    <a:pt x="291" y="440"/>
                  </a:lnTo>
                  <a:lnTo>
                    <a:pt x="291" y="431"/>
                  </a:lnTo>
                  <a:lnTo>
                    <a:pt x="292" y="416"/>
                  </a:lnTo>
                  <a:lnTo>
                    <a:pt x="293" y="393"/>
                  </a:lnTo>
                  <a:lnTo>
                    <a:pt x="293" y="388"/>
                  </a:lnTo>
                  <a:lnTo>
                    <a:pt x="293" y="378"/>
                  </a:lnTo>
                  <a:lnTo>
                    <a:pt x="294" y="359"/>
                  </a:lnTo>
                  <a:lnTo>
                    <a:pt x="296" y="346"/>
                  </a:lnTo>
                  <a:lnTo>
                    <a:pt x="296" y="329"/>
                  </a:lnTo>
                  <a:lnTo>
                    <a:pt x="298" y="305"/>
                  </a:lnTo>
                  <a:lnTo>
                    <a:pt x="298" y="304"/>
                  </a:lnTo>
                  <a:lnTo>
                    <a:pt x="298" y="293"/>
                  </a:lnTo>
                  <a:lnTo>
                    <a:pt x="299" y="291"/>
                  </a:lnTo>
                  <a:lnTo>
                    <a:pt x="299" y="286"/>
                  </a:lnTo>
                  <a:lnTo>
                    <a:pt x="299" y="276"/>
                  </a:lnTo>
                  <a:lnTo>
                    <a:pt x="300" y="273"/>
                  </a:lnTo>
                  <a:lnTo>
                    <a:pt x="300" y="262"/>
                  </a:lnTo>
                  <a:lnTo>
                    <a:pt x="302" y="244"/>
                  </a:lnTo>
                  <a:lnTo>
                    <a:pt x="303" y="220"/>
                  </a:lnTo>
                  <a:lnTo>
                    <a:pt x="303" y="215"/>
                  </a:lnTo>
                  <a:lnTo>
                    <a:pt x="304" y="214"/>
                  </a:lnTo>
                  <a:lnTo>
                    <a:pt x="304" y="203"/>
                  </a:lnTo>
                  <a:lnTo>
                    <a:pt x="304" y="196"/>
                  </a:lnTo>
                  <a:lnTo>
                    <a:pt x="305" y="172"/>
                  </a:lnTo>
                  <a:lnTo>
                    <a:pt x="306" y="160"/>
                  </a:lnTo>
                  <a:lnTo>
                    <a:pt x="306" y="159"/>
                  </a:lnTo>
                  <a:lnTo>
                    <a:pt x="306" y="152"/>
                  </a:lnTo>
                  <a:lnTo>
                    <a:pt x="306" y="147"/>
                  </a:lnTo>
                  <a:lnTo>
                    <a:pt x="308" y="135"/>
                  </a:lnTo>
                  <a:lnTo>
                    <a:pt x="308" y="129"/>
                  </a:lnTo>
                  <a:lnTo>
                    <a:pt x="308" y="120"/>
                  </a:lnTo>
                  <a:lnTo>
                    <a:pt x="309" y="114"/>
                  </a:lnTo>
                  <a:lnTo>
                    <a:pt x="310" y="86"/>
                  </a:lnTo>
                  <a:lnTo>
                    <a:pt x="310" y="75"/>
                  </a:lnTo>
                  <a:lnTo>
                    <a:pt x="310" y="74"/>
                  </a:lnTo>
                  <a:lnTo>
                    <a:pt x="311" y="71"/>
                  </a:lnTo>
                  <a:lnTo>
                    <a:pt x="312" y="44"/>
                  </a:lnTo>
                  <a:lnTo>
                    <a:pt x="314" y="0"/>
                  </a:lnTo>
                  <a:lnTo>
                    <a:pt x="317" y="0"/>
                  </a:lnTo>
                  <a:lnTo>
                    <a:pt x="346" y="2"/>
                  </a:lnTo>
                  <a:lnTo>
                    <a:pt x="365" y="3"/>
                  </a:lnTo>
                  <a:lnTo>
                    <a:pt x="381" y="3"/>
                  </a:lnTo>
                  <a:lnTo>
                    <a:pt x="384" y="4"/>
                  </a:lnTo>
                  <a:lnTo>
                    <a:pt x="386" y="4"/>
                  </a:lnTo>
                  <a:lnTo>
                    <a:pt x="392" y="4"/>
                  </a:lnTo>
                  <a:lnTo>
                    <a:pt x="401" y="4"/>
                  </a:lnTo>
                  <a:lnTo>
                    <a:pt x="405" y="4"/>
                  </a:lnTo>
                  <a:lnTo>
                    <a:pt x="423" y="5"/>
                  </a:lnTo>
                  <a:lnTo>
                    <a:pt x="442" y="5"/>
                  </a:lnTo>
                  <a:lnTo>
                    <a:pt x="452" y="6"/>
                  </a:lnTo>
                  <a:lnTo>
                    <a:pt x="464" y="6"/>
                  </a:lnTo>
                  <a:lnTo>
                    <a:pt x="471" y="6"/>
                  </a:lnTo>
                  <a:lnTo>
                    <a:pt x="474" y="6"/>
                  </a:lnTo>
                  <a:lnTo>
                    <a:pt x="480" y="6"/>
                  </a:lnTo>
                  <a:lnTo>
                    <a:pt x="500" y="8"/>
                  </a:lnTo>
                  <a:lnTo>
                    <a:pt x="506" y="8"/>
                  </a:lnTo>
                  <a:lnTo>
                    <a:pt x="519" y="8"/>
                  </a:lnTo>
                  <a:lnTo>
                    <a:pt x="546" y="9"/>
                  </a:lnTo>
                  <a:lnTo>
                    <a:pt x="546" y="21"/>
                  </a:lnTo>
                  <a:lnTo>
                    <a:pt x="546" y="52"/>
                  </a:lnTo>
                  <a:lnTo>
                    <a:pt x="546" y="57"/>
                  </a:lnTo>
                  <a:lnTo>
                    <a:pt x="546" y="65"/>
                  </a:lnTo>
                  <a:lnTo>
                    <a:pt x="546" y="69"/>
                  </a:lnTo>
                  <a:lnTo>
                    <a:pt x="545" y="74"/>
                  </a:lnTo>
                  <a:lnTo>
                    <a:pt x="545" y="82"/>
                  </a:lnTo>
                  <a:lnTo>
                    <a:pt x="545" y="94"/>
                  </a:lnTo>
                  <a:lnTo>
                    <a:pt x="545" y="106"/>
                  </a:lnTo>
                  <a:lnTo>
                    <a:pt x="545" y="110"/>
                  </a:lnTo>
                  <a:lnTo>
                    <a:pt x="545" y="113"/>
                  </a:lnTo>
                  <a:lnTo>
                    <a:pt x="545" y="126"/>
                  </a:lnTo>
                  <a:lnTo>
                    <a:pt x="544" y="130"/>
                  </a:lnTo>
                  <a:lnTo>
                    <a:pt x="544" y="137"/>
                  </a:lnTo>
                  <a:lnTo>
                    <a:pt x="544" y="143"/>
                  </a:lnTo>
                  <a:lnTo>
                    <a:pt x="544" y="152"/>
                  </a:lnTo>
                  <a:lnTo>
                    <a:pt x="544" y="167"/>
                  </a:lnTo>
                  <a:lnTo>
                    <a:pt x="544" y="173"/>
                  </a:lnTo>
                  <a:lnTo>
                    <a:pt x="544" y="179"/>
                  </a:lnTo>
                  <a:lnTo>
                    <a:pt x="543" y="198"/>
                  </a:lnTo>
                  <a:lnTo>
                    <a:pt x="546" y="197"/>
                  </a:lnTo>
                  <a:lnTo>
                    <a:pt x="556" y="203"/>
                  </a:lnTo>
                  <a:lnTo>
                    <a:pt x="563" y="213"/>
                  </a:lnTo>
                  <a:lnTo>
                    <a:pt x="582" y="214"/>
                  </a:lnTo>
                  <a:lnTo>
                    <a:pt x="585" y="215"/>
                  </a:lnTo>
                  <a:lnTo>
                    <a:pt x="602" y="219"/>
                  </a:lnTo>
                  <a:lnTo>
                    <a:pt x="605" y="221"/>
                  </a:lnTo>
                  <a:lnTo>
                    <a:pt x="606" y="232"/>
                  </a:lnTo>
                  <a:lnTo>
                    <a:pt x="611" y="236"/>
                  </a:lnTo>
                  <a:lnTo>
                    <a:pt x="617" y="234"/>
                  </a:lnTo>
                  <a:lnTo>
                    <a:pt x="626" y="236"/>
                  </a:lnTo>
                  <a:lnTo>
                    <a:pt x="641" y="243"/>
                  </a:lnTo>
                  <a:lnTo>
                    <a:pt x="651" y="239"/>
                  </a:lnTo>
                  <a:lnTo>
                    <a:pt x="652" y="239"/>
                  </a:lnTo>
                  <a:lnTo>
                    <a:pt x="656" y="242"/>
                  </a:lnTo>
                  <a:lnTo>
                    <a:pt x="660" y="246"/>
                  </a:lnTo>
                  <a:lnTo>
                    <a:pt x="666" y="248"/>
                  </a:lnTo>
                  <a:lnTo>
                    <a:pt x="681" y="242"/>
                  </a:lnTo>
                  <a:lnTo>
                    <a:pt x="687" y="243"/>
                  </a:lnTo>
                  <a:lnTo>
                    <a:pt x="689" y="242"/>
                  </a:lnTo>
                  <a:lnTo>
                    <a:pt x="693" y="240"/>
                  </a:lnTo>
                  <a:lnTo>
                    <a:pt x="694" y="255"/>
                  </a:lnTo>
                  <a:lnTo>
                    <a:pt x="702" y="255"/>
                  </a:lnTo>
                  <a:lnTo>
                    <a:pt x="702" y="266"/>
                  </a:lnTo>
                  <a:lnTo>
                    <a:pt x="710" y="269"/>
                  </a:lnTo>
                  <a:lnTo>
                    <a:pt x="730" y="257"/>
                  </a:lnTo>
                  <a:lnTo>
                    <a:pt x="735" y="264"/>
                  </a:lnTo>
                  <a:lnTo>
                    <a:pt x="737" y="263"/>
                  </a:lnTo>
                  <a:lnTo>
                    <a:pt x="740" y="262"/>
                  </a:lnTo>
                  <a:lnTo>
                    <a:pt x="741" y="262"/>
                  </a:lnTo>
                  <a:lnTo>
                    <a:pt x="749" y="272"/>
                  </a:lnTo>
                  <a:lnTo>
                    <a:pt x="766" y="267"/>
                  </a:lnTo>
                  <a:lnTo>
                    <a:pt x="765" y="278"/>
                  </a:lnTo>
                  <a:lnTo>
                    <a:pt x="770" y="281"/>
                  </a:lnTo>
                  <a:lnTo>
                    <a:pt x="784" y="258"/>
                  </a:lnTo>
                  <a:lnTo>
                    <a:pt x="800" y="270"/>
                  </a:lnTo>
                  <a:lnTo>
                    <a:pt x="812" y="264"/>
                  </a:lnTo>
                  <a:lnTo>
                    <a:pt x="810" y="267"/>
                  </a:lnTo>
                  <a:lnTo>
                    <a:pt x="819" y="275"/>
                  </a:lnTo>
                  <a:lnTo>
                    <a:pt x="826" y="275"/>
                  </a:lnTo>
                  <a:lnTo>
                    <a:pt x="828" y="280"/>
                  </a:lnTo>
                  <a:lnTo>
                    <a:pt x="839" y="276"/>
                  </a:lnTo>
                  <a:lnTo>
                    <a:pt x="858" y="266"/>
                  </a:lnTo>
                  <a:lnTo>
                    <a:pt x="870" y="268"/>
                  </a:lnTo>
                  <a:lnTo>
                    <a:pt x="878" y="264"/>
                  </a:lnTo>
                  <a:lnTo>
                    <a:pt x="879" y="263"/>
                  </a:lnTo>
                  <a:lnTo>
                    <a:pt x="890" y="261"/>
                  </a:lnTo>
                  <a:lnTo>
                    <a:pt x="890" y="258"/>
                  </a:lnTo>
                  <a:lnTo>
                    <a:pt x="893" y="258"/>
                  </a:lnTo>
                  <a:lnTo>
                    <a:pt x="896" y="262"/>
                  </a:lnTo>
                  <a:lnTo>
                    <a:pt x="894" y="263"/>
                  </a:lnTo>
                  <a:lnTo>
                    <a:pt x="914" y="263"/>
                  </a:lnTo>
                  <a:lnTo>
                    <a:pt x="916" y="263"/>
                  </a:lnTo>
                  <a:lnTo>
                    <a:pt x="917" y="257"/>
                  </a:lnTo>
                  <a:lnTo>
                    <a:pt x="926" y="257"/>
                  </a:lnTo>
                  <a:lnTo>
                    <a:pt x="928" y="257"/>
                  </a:lnTo>
                  <a:lnTo>
                    <a:pt x="928" y="260"/>
                  </a:lnTo>
                  <a:lnTo>
                    <a:pt x="938" y="264"/>
                  </a:lnTo>
                  <a:lnTo>
                    <a:pt x="948" y="275"/>
                  </a:lnTo>
                  <a:lnTo>
                    <a:pt x="952" y="276"/>
                  </a:lnTo>
                  <a:lnTo>
                    <a:pt x="952" y="273"/>
                  </a:lnTo>
                  <a:lnTo>
                    <a:pt x="957" y="275"/>
                  </a:lnTo>
                  <a:lnTo>
                    <a:pt x="957" y="279"/>
                  </a:lnTo>
                  <a:lnTo>
                    <a:pt x="959" y="278"/>
                  </a:lnTo>
                  <a:lnTo>
                    <a:pt x="958" y="279"/>
                  </a:lnTo>
                  <a:lnTo>
                    <a:pt x="968" y="281"/>
                  </a:lnTo>
                  <a:lnTo>
                    <a:pt x="976" y="287"/>
                  </a:lnTo>
                  <a:lnTo>
                    <a:pt x="980" y="285"/>
                  </a:lnTo>
                  <a:lnTo>
                    <a:pt x="988" y="293"/>
                  </a:lnTo>
                  <a:lnTo>
                    <a:pt x="998" y="290"/>
                  </a:lnTo>
                  <a:lnTo>
                    <a:pt x="1014" y="292"/>
                  </a:lnTo>
                  <a:lnTo>
                    <a:pt x="1014" y="294"/>
                  </a:lnTo>
                  <a:lnTo>
                    <a:pt x="1016" y="309"/>
                  </a:lnTo>
                  <a:lnTo>
                    <a:pt x="1016" y="320"/>
                  </a:lnTo>
                  <a:lnTo>
                    <a:pt x="1016" y="322"/>
                  </a:lnTo>
                  <a:lnTo>
                    <a:pt x="1017" y="334"/>
                  </a:lnTo>
                  <a:lnTo>
                    <a:pt x="1017" y="344"/>
                  </a:lnTo>
                  <a:lnTo>
                    <a:pt x="1017" y="346"/>
                  </a:lnTo>
                  <a:lnTo>
                    <a:pt x="1017" y="358"/>
                  </a:lnTo>
                  <a:lnTo>
                    <a:pt x="1018" y="370"/>
                  </a:lnTo>
                  <a:lnTo>
                    <a:pt x="1018" y="371"/>
                  </a:lnTo>
                  <a:lnTo>
                    <a:pt x="1018" y="376"/>
                  </a:lnTo>
                  <a:lnTo>
                    <a:pt x="1018" y="382"/>
                  </a:lnTo>
                  <a:lnTo>
                    <a:pt x="1019" y="395"/>
                  </a:lnTo>
                  <a:lnTo>
                    <a:pt x="1019" y="405"/>
                  </a:lnTo>
                  <a:lnTo>
                    <a:pt x="1019" y="407"/>
                  </a:lnTo>
                  <a:lnTo>
                    <a:pt x="1019" y="419"/>
                  </a:lnTo>
                  <a:lnTo>
                    <a:pt x="1019" y="424"/>
                  </a:lnTo>
                  <a:lnTo>
                    <a:pt x="1020" y="443"/>
                  </a:lnTo>
                  <a:lnTo>
                    <a:pt x="1023" y="444"/>
                  </a:lnTo>
                  <a:lnTo>
                    <a:pt x="1023" y="446"/>
                  </a:lnTo>
                  <a:lnTo>
                    <a:pt x="1024" y="446"/>
                  </a:lnTo>
                  <a:lnTo>
                    <a:pt x="1024" y="447"/>
                  </a:lnTo>
                  <a:lnTo>
                    <a:pt x="1035" y="458"/>
                  </a:lnTo>
                  <a:lnTo>
                    <a:pt x="1034" y="458"/>
                  </a:lnTo>
                  <a:lnTo>
                    <a:pt x="1038" y="467"/>
                  </a:lnTo>
                  <a:lnTo>
                    <a:pt x="1040" y="483"/>
                  </a:lnTo>
                  <a:lnTo>
                    <a:pt x="1048" y="491"/>
                  </a:lnTo>
                  <a:lnTo>
                    <a:pt x="1047" y="492"/>
                  </a:lnTo>
                  <a:lnTo>
                    <a:pt x="1060" y="522"/>
                  </a:lnTo>
                  <a:lnTo>
                    <a:pt x="1064" y="521"/>
                  </a:lnTo>
                  <a:lnTo>
                    <a:pt x="1062" y="539"/>
                  </a:lnTo>
                  <a:lnTo>
                    <a:pt x="1065" y="552"/>
                  </a:lnTo>
                  <a:lnTo>
                    <a:pt x="1061" y="563"/>
                  </a:lnTo>
                  <a:lnTo>
                    <a:pt x="1054" y="588"/>
                  </a:lnTo>
                  <a:lnTo>
                    <a:pt x="1052" y="598"/>
                  </a:lnTo>
                  <a:lnTo>
                    <a:pt x="1050" y="598"/>
                  </a:lnTo>
                  <a:lnTo>
                    <a:pt x="1052" y="606"/>
                  </a:lnTo>
                  <a:lnTo>
                    <a:pt x="1055" y="614"/>
                  </a:lnTo>
                  <a:lnTo>
                    <a:pt x="1056" y="624"/>
                  </a:lnTo>
                  <a:lnTo>
                    <a:pt x="1054" y="632"/>
                  </a:lnTo>
                  <a:lnTo>
                    <a:pt x="1053" y="634"/>
                  </a:lnTo>
                  <a:lnTo>
                    <a:pt x="1050" y="638"/>
                  </a:lnTo>
                  <a:lnTo>
                    <a:pt x="1044" y="651"/>
                  </a:lnTo>
                  <a:lnTo>
                    <a:pt x="1042" y="653"/>
                  </a:lnTo>
                  <a:lnTo>
                    <a:pt x="1043" y="663"/>
                  </a:lnTo>
                  <a:lnTo>
                    <a:pt x="1048" y="672"/>
                  </a:lnTo>
                  <a:lnTo>
                    <a:pt x="1042" y="670"/>
                  </a:lnTo>
                  <a:lnTo>
                    <a:pt x="1029" y="670"/>
                  </a:lnTo>
                  <a:lnTo>
                    <a:pt x="1004" y="682"/>
                  </a:lnTo>
                  <a:lnTo>
                    <a:pt x="1002" y="682"/>
                  </a:lnTo>
                  <a:lnTo>
                    <a:pt x="974" y="702"/>
                  </a:lnTo>
                  <a:lnTo>
                    <a:pt x="969" y="701"/>
                  </a:lnTo>
                  <a:lnTo>
                    <a:pt x="984" y="688"/>
                  </a:lnTo>
                  <a:lnTo>
                    <a:pt x="992" y="686"/>
                  </a:lnTo>
                  <a:lnTo>
                    <a:pt x="992" y="684"/>
                  </a:lnTo>
                  <a:lnTo>
                    <a:pt x="981" y="683"/>
                  </a:lnTo>
                  <a:lnTo>
                    <a:pt x="971" y="687"/>
                  </a:lnTo>
                  <a:lnTo>
                    <a:pt x="970" y="662"/>
                  </a:lnTo>
                  <a:lnTo>
                    <a:pt x="964" y="664"/>
                  </a:lnTo>
                  <a:lnTo>
                    <a:pt x="960" y="672"/>
                  </a:lnTo>
                  <a:lnTo>
                    <a:pt x="956" y="672"/>
                  </a:lnTo>
                  <a:lnTo>
                    <a:pt x="953" y="672"/>
                  </a:lnTo>
                  <a:lnTo>
                    <a:pt x="952" y="671"/>
                  </a:lnTo>
                  <a:lnTo>
                    <a:pt x="951" y="672"/>
                  </a:lnTo>
                  <a:lnTo>
                    <a:pt x="950" y="677"/>
                  </a:lnTo>
                  <a:lnTo>
                    <a:pt x="950" y="682"/>
                  </a:lnTo>
                  <a:lnTo>
                    <a:pt x="948" y="684"/>
                  </a:lnTo>
                  <a:lnTo>
                    <a:pt x="951" y="687"/>
                  </a:lnTo>
                  <a:lnTo>
                    <a:pt x="958" y="689"/>
                  </a:lnTo>
                  <a:lnTo>
                    <a:pt x="962" y="700"/>
                  </a:lnTo>
                  <a:lnTo>
                    <a:pt x="974" y="705"/>
                  </a:lnTo>
                  <a:lnTo>
                    <a:pt x="941" y="731"/>
                  </a:lnTo>
                  <a:lnTo>
                    <a:pt x="920" y="752"/>
                  </a:lnTo>
                  <a:lnTo>
                    <a:pt x="910" y="756"/>
                  </a:lnTo>
                  <a:lnTo>
                    <a:pt x="876" y="777"/>
                  </a:lnTo>
                  <a:lnTo>
                    <a:pt x="848" y="791"/>
                  </a:lnTo>
                  <a:lnTo>
                    <a:pt x="837" y="801"/>
                  </a:lnTo>
                  <a:lnTo>
                    <a:pt x="827" y="809"/>
                  </a:lnTo>
                  <a:lnTo>
                    <a:pt x="816" y="816"/>
                  </a:lnTo>
                  <a:lnTo>
                    <a:pt x="797" y="832"/>
                  </a:lnTo>
                  <a:lnTo>
                    <a:pt x="782" y="852"/>
                  </a:lnTo>
                  <a:lnTo>
                    <a:pt x="782" y="854"/>
                  </a:lnTo>
                  <a:lnTo>
                    <a:pt x="783" y="855"/>
                  </a:lnTo>
                  <a:lnTo>
                    <a:pt x="774" y="864"/>
                  </a:lnTo>
                  <a:lnTo>
                    <a:pt x="766" y="880"/>
                  </a:lnTo>
                  <a:lnTo>
                    <a:pt x="756" y="909"/>
                  </a:lnTo>
                  <a:lnTo>
                    <a:pt x="755" y="911"/>
                  </a:lnTo>
                  <a:lnTo>
                    <a:pt x="754" y="935"/>
                  </a:lnTo>
                  <a:lnTo>
                    <a:pt x="761" y="974"/>
                  </a:lnTo>
                  <a:lnTo>
                    <a:pt x="767" y="992"/>
                  </a:lnTo>
                  <a:lnTo>
                    <a:pt x="774" y="1031"/>
                  </a:lnTo>
                  <a:lnTo>
                    <a:pt x="756" y="1044"/>
                  </a:lnTo>
                  <a:lnTo>
                    <a:pt x="743" y="1042"/>
                  </a:lnTo>
                  <a:lnTo>
                    <a:pt x="734" y="1032"/>
                  </a:lnTo>
                  <a:lnTo>
                    <a:pt x="712" y="1025"/>
                  </a:lnTo>
                  <a:lnTo>
                    <a:pt x="678" y="1025"/>
                  </a:lnTo>
                  <a:lnTo>
                    <a:pt x="676" y="1020"/>
                  </a:lnTo>
                  <a:lnTo>
                    <a:pt x="672" y="1020"/>
                  </a:lnTo>
                  <a:lnTo>
                    <a:pt x="650" y="1007"/>
                  </a:lnTo>
                  <a:lnTo>
                    <a:pt x="641" y="1007"/>
                  </a:lnTo>
                  <a:lnTo>
                    <a:pt x="635" y="1002"/>
                  </a:lnTo>
                  <a:lnTo>
                    <a:pt x="635" y="1000"/>
                  </a:lnTo>
                  <a:lnTo>
                    <a:pt x="614" y="994"/>
                  </a:lnTo>
                  <a:lnTo>
                    <a:pt x="599" y="976"/>
                  </a:lnTo>
                  <a:lnTo>
                    <a:pt x="592" y="951"/>
                  </a:lnTo>
                  <a:lnTo>
                    <a:pt x="580" y="935"/>
                  </a:lnTo>
                  <a:lnTo>
                    <a:pt x="576" y="909"/>
                  </a:lnTo>
                  <a:lnTo>
                    <a:pt x="573" y="886"/>
                  </a:lnTo>
                  <a:lnTo>
                    <a:pt x="562" y="873"/>
                  </a:lnTo>
                  <a:lnTo>
                    <a:pt x="551" y="866"/>
                  </a:lnTo>
                  <a:lnTo>
                    <a:pt x="550" y="863"/>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grpSp>
          <p:nvGrpSpPr>
            <p:cNvPr id="32" name="Group 31">
              <a:extLst>
                <a:ext uri="{FF2B5EF4-FFF2-40B4-BE49-F238E27FC236}">
                  <a16:creationId xmlns:a16="http://schemas.microsoft.com/office/drawing/2014/main" id="{F376BF7D-4EC8-4F6B-82FC-20CA8E8602E0}"/>
                </a:ext>
              </a:extLst>
            </p:cNvPr>
            <p:cNvGrpSpPr/>
            <p:nvPr/>
          </p:nvGrpSpPr>
          <p:grpSpPr>
            <a:xfrm>
              <a:off x="685801" y="1257300"/>
              <a:ext cx="2865437" cy="2700337"/>
              <a:chOff x="685800" y="1676400"/>
              <a:chExt cx="2865437" cy="3600450"/>
            </a:xfrm>
            <a:grpFill/>
          </p:grpSpPr>
          <p:sp>
            <p:nvSpPr>
              <p:cNvPr id="33" name="Freeform 84">
                <a:extLst>
                  <a:ext uri="{FF2B5EF4-FFF2-40B4-BE49-F238E27FC236}">
                    <a16:creationId xmlns:a16="http://schemas.microsoft.com/office/drawing/2014/main" id="{AD8C5CE3-8626-47C4-81E6-65F9604A29F0}"/>
                  </a:ext>
                </a:extLst>
              </p:cNvPr>
              <p:cNvSpPr>
                <a:spLocks/>
              </p:cNvSpPr>
              <p:nvPr/>
            </p:nvSpPr>
            <p:spPr bwMode="auto">
              <a:xfrm>
                <a:off x="2398712" y="2678113"/>
                <a:ext cx="935038" cy="835025"/>
              </a:xfrm>
              <a:custGeom>
                <a:avLst/>
                <a:gdLst/>
                <a:ahLst/>
                <a:cxnLst>
                  <a:cxn ang="0">
                    <a:pos x="336" y="422"/>
                  </a:cxn>
                  <a:cxn ang="0">
                    <a:pos x="301" y="418"/>
                  </a:cxn>
                  <a:cxn ang="0">
                    <a:pos x="269" y="416"/>
                  </a:cxn>
                  <a:cxn ang="0">
                    <a:pos x="246" y="413"/>
                  </a:cxn>
                  <a:cxn ang="0">
                    <a:pos x="207" y="410"/>
                  </a:cxn>
                  <a:cxn ang="0">
                    <a:pos x="144" y="402"/>
                  </a:cxn>
                  <a:cxn ang="0">
                    <a:pos x="109" y="399"/>
                  </a:cxn>
                  <a:cxn ang="0">
                    <a:pos x="72" y="395"/>
                  </a:cxn>
                  <a:cxn ang="0">
                    <a:pos x="0" y="386"/>
                  </a:cxn>
                  <a:cxn ang="0">
                    <a:pos x="6" y="342"/>
                  </a:cxn>
                  <a:cxn ang="0">
                    <a:pos x="9" y="329"/>
                  </a:cxn>
                  <a:cxn ang="0">
                    <a:pos x="11" y="305"/>
                  </a:cxn>
                  <a:cxn ang="0">
                    <a:pos x="15" y="278"/>
                  </a:cxn>
                  <a:cxn ang="0">
                    <a:pos x="19" y="240"/>
                  </a:cxn>
                  <a:cxn ang="0">
                    <a:pos x="25" y="192"/>
                  </a:cxn>
                  <a:cxn ang="0">
                    <a:pos x="27" y="186"/>
                  </a:cxn>
                  <a:cxn ang="0">
                    <a:pos x="30" y="162"/>
                  </a:cxn>
                  <a:cxn ang="0">
                    <a:pos x="33" y="144"/>
                  </a:cxn>
                  <a:cxn ang="0">
                    <a:pos x="36" y="108"/>
                  </a:cxn>
                  <a:cxn ang="0">
                    <a:pos x="40" y="84"/>
                  </a:cxn>
                  <a:cxn ang="0">
                    <a:pos x="43" y="51"/>
                  </a:cxn>
                  <a:cxn ang="0">
                    <a:pos x="46" y="33"/>
                  </a:cxn>
                  <a:cxn ang="0">
                    <a:pos x="94" y="6"/>
                  </a:cxn>
                  <a:cxn ang="0">
                    <a:pos x="131" y="10"/>
                  </a:cxn>
                  <a:cxn ang="0">
                    <a:pos x="181" y="16"/>
                  </a:cxn>
                  <a:cxn ang="0">
                    <a:pos x="215" y="20"/>
                  </a:cxn>
                  <a:cxn ang="0">
                    <a:pos x="232" y="22"/>
                  </a:cxn>
                  <a:cxn ang="0">
                    <a:pos x="264" y="24"/>
                  </a:cxn>
                  <a:cxn ang="0">
                    <a:pos x="325" y="32"/>
                  </a:cxn>
                  <a:cxn ang="0">
                    <a:pos x="377" y="36"/>
                  </a:cxn>
                  <a:cxn ang="0">
                    <a:pos x="394" y="38"/>
                  </a:cxn>
                  <a:cxn ang="0">
                    <a:pos x="456" y="41"/>
                  </a:cxn>
                  <a:cxn ang="0">
                    <a:pos x="474" y="42"/>
                  </a:cxn>
                  <a:cxn ang="0">
                    <a:pos x="527" y="46"/>
                  </a:cxn>
                  <a:cxn ang="0">
                    <a:pos x="525" y="87"/>
                  </a:cxn>
                  <a:cxn ang="0">
                    <a:pos x="522" y="118"/>
                  </a:cxn>
                  <a:cxn ang="0">
                    <a:pos x="522" y="129"/>
                  </a:cxn>
                  <a:cxn ang="0">
                    <a:pos x="520" y="156"/>
                  </a:cxn>
                  <a:cxn ang="0">
                    <a:pos x="519" y="178"/>
                  </a:cxn>
                  <a:cxn ang="0">
                    <a:pos x="519" y="191"/>
                  </a:cxn>
                  <a:cxn ang="0">
                    <a:pos x="517" y="203"/>
                  </a:cxn>
                  <a:cxn ang="0">
                    <a:pos x="515" y="239"/>
                  </a:cxn>
                  <a:cxn ang="0">
                    <a:pos x="515" y="257"/>
                  </a:cxn>
                  <a:cxn ang="0">
                    <a:pos x="511" y="311"/>
                  </a:cxn>
                  <a:cxn ang="0">
                    <a:pos x="510" y="336"/>
                  </a:cxn>
                  <a:cxn ang="0">
                    <a:pos x="508" y="360"/>
                  </a:cxn>
                  <a:cxn ang="0">
                    <a:pos x="508" y="372"/>
                  </a:cxn>
                  <a:cxn ang="0">
                    <a:pos x="507" y="384"/>
                  </a:cxn>
                  <a:cxn ang="0">
                    <a:pos x="505" y="404"/>
                  </a:cxn>
                  <a:cxn ang="0">
                    <a:pos x="504" y="434"/>
                  </a:cxn>
                  <a:cxn ang="0">
                    <a:pos x="444" y="430"/>
                  </a:cxn>
                  <a:cxn ang="0">
                    <a:pos x="426" y="429"/>
                  </a:cxn>
                  <a:cxn ang="0">
                    <a:pos x="415" y="428"/>
                  </a:cxn>
                  <a:cxn ang="0">
                    <a:pos x="359" y="423"/>
                  </a:cxn>
                  <a:cxn ang="0">
                    <a:pos x="348" y="423"/>
                  </a:cxn>
                  <a:cxn ang="0">
                    <a:pos x="341" y="422"/>
                  </a:cxn>
                </a:cxnLst>
                <a:rect l="0" t="0" r="r" b="b"/>
                <a:pathLst>
                  <a:path w="527" h="434">
                    <a:moveTo>
                      <a:pt x="341" y="422"/>
                    </a:moveTo>
                    <a:lnTo>
                      <a:pt x="336" y="422"/>
                    </a:lnTo>
                    <a:lnTo>
                      <a:pt x="328" y="420"/>
                    </a:lnTo>
                    <a:lnTo>
                      <a:pt x="301" y="418"/>
                    </a:lnTo>
                    <a:lnTo>
                      <a:pt x="299" y="418"/>
                    </a:lnTo>
                    <a:lnTo>
                      <a:pt x="269" y="416"/>
                    </a:lnTo>
                    <a:lnTo>
                      <a:pt x="264" y="414"/>
                    </a:lnTo>
                    <a:lnTo>
                      <a:pt x="246" y="413"/>
                    </a:lnTo>
                    <a:lnTo>
                      <a:pt x="226" y="411"/>
                    </a:lnTo>
                    <a:lnTo>
                      <a:pt x="207" y="410"/>
                    </a:lnTo>
                    <a:lnTo>
                      <a:pt x="162" y="405"/>
                    </a:lnTo>
                    <a:lnTo>
                      <a:pt x="144" y="402"/>
                    </a:lnTo>
                    <a:lnTo>
                      <a:pt x="112" y="399"/>
                    </a:lnTo>
                    <a:lnTo>
                      <a:pt x="109" y="399"/>
                    </a:lnTo>
                    <a:lnTo>
                      <a:pt x="76" y="395"/>
                    </a:lnTo>
                    <a:lnTo>
                      <a:pt x="72" y="395"/>
                    </a:lnTo>
                    <a:lnTo>
                      <a:pt x="57" y="393"/>
                    </a:lnTo>
                    <a:lnTo>
                      <a:pt x="0" y="386"/>
                    </a:lnTo>
                    <a:lnTo>
                      <a:pt x="4" y="362"/>
                    </a:lnTo>
                    <a:lnTo>
                      <a:pt x="6" y="342"/>
                    </a:lnTo>
                    <a:lnTo>
                      <a:pt x="7" y="338"/>
                    </a:lnTo>
                    <a:lnTo>
                      <a:pt x="9" y="329"/>
                    </a:lnTo>
                    <a:lnTo>
                      <a:pt x="10" y="314"/>
                    </a:lnTo>
                    <a:lnTo>
                      <a:pt x="11" y="305"/>
                    </a:lnTo>
                    <a:lnTo>
                      <a:pt x="13" y="288"/>
                    </a:lnTo>
                    <a:lnTo>
                      <a:pt x="15" y="278"/>
                    </a:lnTo>
                    <a:lnTo>
                      <a:pt x="19" y="243"/>
                    </a:lnTo>
                    <a:lnTo>
                      <a:pt x="19" y="240"/>
                    </a:lnTo>
                    <a:lnTo>
                      <a:pt x="23" y="216"/>
                    </a:lnTo>
                    <a:lnTo>
                      <a:pt x="25" y="192"/>
                    </a:lnTo>
                    <a:lnTo>
                      <a:pt x="27" y="191"/>
                    </a:lnTo>
                    <a:lnTo>
                      <a:pt x="27" y="186"/>
                    </a:lnTo>
                    <a:lnTo>
                      <a:pt x="29" y="168"/>
                    </a:lnTo>
                    <a:lnTo>
                      <a:pt x="30" y="162"/>
                    </a:lnTo>
                    <a:lnTo>
                      <a:pt x="31" y="149"/>
                    </a:lnTo>
                    <a:lnTo>
                      <a:pt x="33" y="144"/>
                    </a:lnTo>
                    <a:lnTo>
                      <a:pt x="35" y="120"/>
                    </a:lnTo>
                    <a:lnTo>
                      <a:pt x="36" y="108"/>
                    </a:lnTo>
                    <a:lnTo>
                      <a:pt x="37" y="99"/>
                    </a:lnTo>
                    <a:lnTo>
                      <a:pt x="40" y="84"/>
                    </a:lnTo>
                    <a:lnTo>
                      <a:pt x="41" y="72"/>
                    </a:lnTo>
                    <a:lnTo>
                      <a:pt x="43" y="51"/>
                    </a:lnTo>
                    <a:lnTo>
                      <a:pt x="43" y="48"/>
                    </a:lnTo>
                    <a:lnTo>
                      <a:pt x="46" y="33"/>
                    </a:lnTo>
                    <a:lnTo>
                      <a:pt x="49" y="0"/>
                    </a:lnTo>
                    <a:lnTo>
                      <a:pt x="94" y="6"/>
                    </a:lnTo>
                    <a:lnTo>
                      <a:pt x="121" y="9"/>
                    </a:lnTo>
                    <a:lnTo>
                      <a:pt x="131" y="10"/>
                    </a:lnTo>
                    <a:lnTo>
                      <a:pt x="136" y="11"/>
                    </a:lnTo>
                    <a:lnTo>
                      <a:pt x="181" y="16"/>
                    </a:lnTo>
                    <a:lnTo>
                      <a:pt x="190" y="17"/>
                    </a:lnTo>
                    <a:lnTo>
                      <a:pt x="215" y="20"/>
                    </a:lnTo>
                    <a:lnTo>
                      <a:pt x="223" y="21"/>
                    </a:lnTo>
                    <a:lnTo>
                      <a:pt x="232" y="22"/>
                    </a:lnTo>
                    <a:lnTo>
                      <a:pt x="240" y="23"/>
                    </a:lnTo>
                    <a:lnTo>
                      <a:pt x="264" y="24"/>
                    </a:lnTo>
                    <a:lnTo>
                      <a:pt x="317" y="30"/>
                    </a:lnTo>
                    <a:lnTo>
                      <a:pt x="325" y="32"/>
                    </a:lnTo>
                    <a:lnTo>
                      <a:pt x="376" y="35"/>
                    </a:lnTo>
                    <a:lnTo>
                      <a:pt x="377" y="36"/>
                    </a:lnTo>
                    <a:lnTo>
                      <a:pt x="385" y="36"/>
                    </a:lnTo>
                    <a:lnTo>
                      <a:pt x="394" y="38"/>
                    </a:lnTo>
                    <a:lnTo>
                      <a:pt x="400" y="38"/>
                    </a:lnTo>
                    <a:lnTo>
                      <a:pt x="456" y="41"/>
                    </a:lnTo>
                    <a:lnTo>
                      <a:pt x="460" y="41"/>
                    </a:lnTo>
                    <a:lnTo>
                      <a:pt x="474" y="42"/>
                    </a:lnTo>
                    <a:lnTo>
                      <a:pt x="481" y="44"/>
                    </a:lnTo>
                    <a:lnTo>
                      <a:pt x="527" y="46"/>
                    </a:lnTo>
                    <a:lnTo>
                      <a:pt x="526" y="70"/>
                    </a:lnTo>
                    <a:lnTo>
                      <a:pt x="525" y="87"/>
                    </a:lnTo>
                    <a:lnTo>
                      <a:pt x="525" y="94"/>
                    </a:lnTo>
                    <a:lnTo>
                      <a:pt x="522" y="118"/>
                    </a:lnTo>
                    <a:lnTo>
                      <a:pt x="522" y="125"/>
                    </a:lnTo>
                    <a:lnTo>
                      <a:pt x="522" y="129"/>
                    </a:lnTo>
                    <a:lnTo>
                      <a:pt x="521" y="142"/>
                    </a:lnTo>
                    <a:lnTo>
                      <a:pt x="520" y="156"/>
                    </a:lnTo>
                    <a:lnTo>
                      <a:pt x="520" y="166"/>
                    </a:lnTo>
                    <a:lnTo>
                      <a:pt x="519" y="178"/>
                    </a:lnTo>
                    <a:lnTo>
                      <a:pt x="519" y="190"/>
                    </a:lnTo>
                    <a:lnTo>
                      <a:pt x="519" y="191"/>
                    </a:lnTo>
                    <a:lnTo>
                      <a:pt x="519" y="192"/>
                    </a:lnTo>
                    <a:lnTo>
                      <a:pt x="517" y="203"/>
                    </a:lnTo>
                    <a:lnTo>
                      <a:pt x="516" y="227"/>
                    </a:lnTo>
                    <a:lnTo>
                      <a:pt x="515" y="239"/>
                    </a:lnTo>
                    <a:lnTo>
                      <a:pt x="515" y="244"/>
                    </a:lnTo>
                    <a:lnTo>
                      <a:pt x="515" y="257"/>
                    </a:lnTo>
                    <a:lnTo>
                      <a:pt x="514" y="279"/>
                    </a:lnTo>
                    <a:lnTo>
                      <a:pt x="511" y="311"/>
                    </a:lnTo>
                    <a:lnTo>
                      <a:pt x="510" y="324"/>
                    </a:lnTo>
                    <a:lnTo>
                      <a:pt x="510" y="336"/>
                    </a:lnTo>
                    <a:lnTo>
                      <a:pt x="509" y="348"/>
                    </a:lnTo>
                    <a:lnTo>
                      <a:pt x="508" y="360"/>
                    </a:lnTo>
                    <a:lnTo>
                      <a:pt x="508" y="365"/>
                    </a:lnTo>
                    <a:lnTo>
                      <a:pt x="508" y="372"/>
                    </a:lnTo>
                    <a:lnTo>
                      <a:pt x="508" y="378"/>
                    </a:lnTo>
                    <a:lnTo>
                      <a:pt x="507" y="384"/>
                    </a:lnTo>
                    <a:lnTo>
                      <a:pt x="507" y="395"/>
                    </a:lnTo>
                    <a:lnTo>
                      <a:pt x="505" y="404"/>
                    </a:lnTo>
                    <a:lnTo>
                      <a:pt x="504" y="422"/>
                    </a:lnTo>
                    <a:lnTo>
                      <a:pt x="504" y="434"/>
                    </a:lnTo>
                    <a:lnTo>
                      <a:pt x="462" y="430"/>
                    </a:lnTo>
                    <a:lnTo>
                      <a:pt x="444" y="430"/>
                    </a:lnTo>
                    <a:lnTo>
                      <a:pt x="439" y="429"/>
                    </a:lnTo>
                    <a:lnTo>
                      <a:pt x="426" y="429"/>
                    </a:lnTo>
                    <a:lnTo>
                      <a:pt x="418" y="428"/>
                    </a:lnTo>
                    <a:lnTo>
                      <a:pt x="415" y="428"/>
                    </a:lnTo>
                    <a:lnTo>
                      <a:pt x="403" y="426"/>
                    </a:lnTo>
                    <a:lnTo>
                      <a:pt x="359" y="423"/>
                    </a:lnTo>
                    <a:lnTo>
                      <a:pt x="349" y="423"/>
                    </a:lnTo>
                    <a:lnTo>
                      <a:pt x="348" y="423"/>
                    </a:lnTo>
                    <a:lnTo>
                      <a:pt x="343" y="422"/>
                    </a:lnTo>
                    <a:lnTo>
                      <a:pt x="341" y="422"/>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34" name="Freeform 85">
                <a:extLst>
                  <a:ext uri="{FF2B5EF4-FFF2-40B4-BE49-F238E27FC236}">
                    <a16:creationId xmlns:a16="http://schemas.microsoft.com/office/drawing/2014/main" id="{A17BC160-C09F-4102-8762-A37FA8DBC1E0}"/>
                  </a:ext>
                </a:extLst>
              </p:cNvPr>
              <p:cNvSpPr>
                <a:spLocks/>
              </p:cNvSpPr>
              <p:nvPr/>
            </p:nvSpPr>
            <p:spPr bwMode="auto">
              <a:xfrm>
                <a:off x="1674812" y="1830388"/>
                <a:ext cx="800100" cy="1401762"/>
              </a:xfrm>
              <a:custGeom>
                <a:avLst/>
                <a:gdLst/>
                <a:ahLst/>
                <a:cxnLst>
                  <a:cxn ang="0">
                    <a:pos x="46" y="462"/>
                  </a:cxn>
                  <a:cxn ang="0">
                    <a:pos x="33" y="490"/>
                  </a:cxn>
                  <a:cxn ang="0">
                    <a:pos x="21" y="551"/>
                  </a:cxn>
                  <a:cxn ang="0">
                    <a:pos x="69" y="676"/>
                  </a:cxn>
                  <a:cxn ang="0">
                    <a:pos x="171" y="692"/>
                  </a:cxn>
                  <a:cxn ang="0">
                    <a:pos x="196" y="697"/>
                  </a:cxn>
                  <a:cxn ang="0">
                    <a:pos x="265" y="708"/>
                  </a:cxn>
                  <a:cxn ang="0">
                    <a:pos x="341" y="719"/>
                  </a:cxn>
                  <a:cxn ang="0">
                    <a:pos x="346" y="719"/>
                  </a:cxn>
                  <a:cxn ang="0">
                    <a:pos x="389" y="725"/>
                  </a:cxn>
                  <a:cxn ang="0">
                    <a:pos x="421" y="728"/>
                  </a:cxn>
                  <a:cxn ang="0">
                    <a:pos x="427" y="680"/>
                  </a:cxn>
                  <a:cxn ang="0">
                    <a:pos x="435" y="631"/>
                  </a:cxn>
                  <a:cxn ang="0">
                    <a:pos x="438" y="602"/>
                  </a:cxn>
                  <a:cxn ang="0">
                    <a:pos x="443" y="560"/>
                  </a:cxn>
                  <a:cxn ang="0">
                    <a:pos x="448" y="524"/>
                  </a:cxn>
                  <a:cxn ang="0">
                    <a:pos x="449" y="490"/>
                  </a:cxn>
                  <a:cxn ang="0">
                    <a:pos x="433" y="462"/>
                  </a:cxn>
                  <a:cxn ang="0">
                    <a:pos x="423" y="470"/>
                  </a:cxn>
                  <a:cxn ang="0">
                    <a:pos x="379" y="476"/>
                  </a:cxn>
                  <a:cxn ang="0">
                    <a:pos x="353" y="479"/>
                  </a:cxn>
                  <a:cxn ang="0">
                    <a:pos x="330" y="484"/>
                  </a:cxn>
                  <a:cxn ang="0">
                    <a:pos x="313" y="444"/>
                  </a:cxn>
                  <a:cxn ang="0">
                    <a:pos x="273" y="347"/>
                  </a:cxn>
                  <a:cxn ang="0">
                    <a:pos x="229" y="353"/>
                  </a:cxn>
                  <a:cxn ang="0">
                    <a:pos x="262" y="254"/>
                  </a:cxn>
                  <a:cxn ang="0">
                    <a:pos x="250" y="251"/>
                  </a:cxn>
                  <a:cxn ang="0">
                    <a:pos x="243" y="242"/>
                  </a:cxn>
                  <a:cxn ang="0">
                    <a:pos x="232" y="241"/>
                  </a:cxn>
                  <a:cxn ang="0">
                    <a:pos x="219" y="210"/>
                  </a:cxn>
                  <a:cxn ang="0">
                    <a:pos x="181" y="162"/>
                  </a:cxn>
                  <a:cxn ang="0">
                    <a:pos x="186" y="136"/>
                  </a:cxn>
                  <a:cxn ang="0">
                    <a:pos x="174" y="85"/>
                  </a:cxn>
                  <a:cxn ang="0">
                    <a:pos x="179" y="58"/>
                  </a:cxn>
                  <a:cxn ang="0">
                    <a:pos x="187" y="12"/>
                  </a:cxn>
                  <a:cxn ang="0">
                    <a:pos x="124" y="8"/>
                  </a:cxn>
                  <a:cxn ang="0">
                    <a:pos x="109" y="82"/>
                  </a:cxn>
                  <a:cxn ang="0">
                    <a:pos x="107" y="94"/>
                  </a:cxn>
                  <a:cxn ang="0">
                    <a:pos x="101" y="128"/>
                  </a:cxn>
                  <a:cxn ang="0">
                    <a:pos x="91" y="175"/>
                  </a:cxn>
                  <a:cxn ang="0">
                    <a:pos x="81" y="230"/>
                  </a:cxn>
                  <a:cxn ang="0">
                    <a:pos x="77" y="246"/>
                  </a:cxn>
                  <a:cxn ang="0">
                    <a:pos x="82" y="288"/>
                  </a:cxn>
                  <a:cxn ang="0">
                    <a:pos x="100" y="311"/>
                  </a:cxn>
                  <a:cxn ang="0">
                    <a:pos x="82" y="356"/>
                  </a:cxn>
                  <a:cxn ang="0">
                    <a:pos x="66" y="379"/>
                  </a:cxn>
                  <a:cxn ang="0">
                    <a:pos x="29" y="433"/>
                  </a:cxn>
                  <a:cxn ang="0">
                    <a:pos x="42" y="449"/>
                  </a:cxn>
                </a:cxnLst>
                <a:rect l="0" t="0" r="r" b="b"/>
                <a:pathLst>
                  <a:path w="451" h="728">
                    <a:moveTo>
                      <a:pt x="48" y="458"/>
                    </a:moveTo>
                    <a:lnTo>
                      <a:pt x="46" y="461"/>
                    </a:lnTo>
                    <a:lnTo>
                      <a:pt x="46" y="462"/>
                    </a:lnTo>
                    <a:lnTo>
                      <a:pt x="37" y="484"/>
                    </a:lnTo>
                    <a:lnTo>
                      <a:pt x="36" y="485"/>
                    </a:lnTo>
                    <a:lnTo>
                      <a:pt x="33" y="490"/>
                    </a:lnTo>
                    <a:lnTo>
                      <a:pt x="30" y="502"/>
                    </a:lnTo>
                    <a:lnTo>
                      <a:pt x="29" y="511"/>
                    </a:lnTo>
                    <a:lnTo>
                      <a:pt x="21" y="551"/>
                    </a:lnTo>
                    <a:lnTo>
                      <a:pt x="0" y="661"/>
                    </a:lnTo>
                    <a:lnTo>
                      <a:pt x="4" y="662"/>
                    </a:lnTo>
                    <a:lnTo>
                      <a:pt x="69" y="676"/>
                    </a:lnTo>
                    <a:lnTo>
                      <a:pt x="141" y="688"/>
                    </a:lnTo>
                    <a:lnTo>
                      <a:pt x="160" y="690"/>
                    </a:lnTo>
                    <a:lnTo>
                      <a:pt x="171" y="692"/>
                    </a:lnTo>
                    <a:lnTo>
                      <a:pt x="193" y="696"/>
                    </a:lnTo>
                    <a:lnTo>
                      <a:pt x="195" y="697"/>
                    </a:lnTo>
                    <a:lnTo>
                      <a:pt x="196" y="697"/>
                    </a:lnTo>
                    <a:lnTo>
                      <a:pt x="210" y="700"/>
                    </a:lnTo>
                    <a:lnTo>
                      <a:pt x="231" y="703"/>
                    </a:lnTo>
                    <a:lnTo>
                      <a:pt x="265" y="708"/>
                    </a:lnTo>
                    <a:lnTo>
                      <a:pt x="283" y="710"/>
                    </a:lnTo>
                    <a:lnTo>
                      <a:pt x="340" y="718"/>
                    </a:lnTo>
                    <a:lnTo>
                      <a:pt x="341" y="719"/>
                    </a:lnTo>
                    <a:lnTo>
                      <a:pt x="342" y="719"/>
                    </a:lnTo>
                    <a:lnTo>
                      <a:pt x="345" y="719"/>
                    </a:lnTo>
                    <a:lnTo>
                      <a:pt x="346" y="719"/>
                    </a:lnTo>
                    <a:lnTo>
                      <a:pt x="354" y="720"/>
                    </a:lnTo>
                    <a:lnTo>
                      <a:pt x="371" y="722"/>
                    </a:lnTo>
                    <a:lnTo>
                      <a:pt x="389" y="725"/>
                    </a:lnTo>
                    <a:lnTo>
                      <a:pt x="393" y="725"/>
                    </a:lnTo>
                    <a:lnTo>
                      <a:pt x="395" y="726"/>
                    </a:lnTo>
                    <a:lnTo>
                      <a:pt x="421" y="728"/>
                    </a:lnTo>
                    <a:lnTo>
                      <a:pt x="423" y="718"/>
                    </a:lnTo>
                    <a:lnTo>
                      <a:pt x="427" y="683"/>
                    </a:lnTo>
                    <a:lnTo>
                      <a:pt x="427" y="680"/>
                    </a:lnTo>
                    <a:lnTo>
                      <a:pt x="431" y="656"/>
                    </a:lnTo>
                    <a:lnTo>
                      <a:pt x="433" y="632"/>
                    </a:lnTo>
                    <a:lnTo>
                      <a:pt x="435" y="631"/>
                    </a:lnTo>
                    <a:lnTo>
                      <a:pt x="435" y="626"/>
                    </a:lnTo>
                    <a:lnTo>
                      <a:pt x="437" y="608"/>
                    </a:lnTo>
                    <a:lnTo>
                      <a:pt x="438" y="602"/>
                    </a:lnTo>
                    <a:lnTo>
                      <a:pt x="439" y="589"/>
                    </a:lnTo>
                    <a:lnTo>
                      <a:pt x="441" y="584"/>
                    </a:lnTo>
                    <a:lnTo>
                      <a:pt x="443" y="560"/>
                    </a:lnTo>
                    <a:lnTo>
                      <a:pt x="444" y="548"/>
                    </a:lnTo>
                    <a:lnTo>
                      <a:pt x="445" y="539"/>
                    </a:lnTo>
                    <a:lnTo>
                      <a:pt x="448" y="524"/>
                    </a:lnTo>
                    <a:lnTo>
                      <a:pt x="449" y="512"/>
                    </a:lnTo>
                    <a:lnTo>
                      <a:pt x="451" y="491"/>
                    </a:lnTo>
                    <a:lnTo>
                      <a:pt x="449" y="490"/>
                    </a:lnTo>
                    <a:lnTo>
                      <a:pt x="447" y="488"/>
                    </a:lnTo>
                    <a:lnTo>
                      <a:pt x="441" y="473"/>
                    </a:lnTo>
                    <a:lnTo>
                      <a:pt x="433" y="462"/>
                    </a:lnTo>
                    <a:lnTo>
                      <a:pt x="432" y="462"/>
                    </a:lnTo>
                    <a:lnTo>
                      <a:pt x="426" y="464"/>
                    </a:lnTo>
                    <a:lnTo>
                      <a:pt x="423" y="470"/>
                    </a:lnTo>
                    <a:lnTo>
                      <a:pt x="421" y="481"/>
                    </a:lnTo>
                    <a:lnTo>
                      <a:pt x="414" y="479"/>
                    </a:lnTo>
                    <a:lnTo>
                      <a:pt x="379" y="476"/>
                    </a:lnTo>
                    <a:lnTo>
                      <a:pt x="371" y="472"/>
                    </a:lnTo>
                    <a:lnTo>
                      <a:pt x="363" y="476"/>
                    </a:lnTo>
                    <a:lnTo>
                      <a:pt x="353" y="479"/>
                    </a:lnTo>
                    <a:lnTo>
                      <a:pt x="337" y="473"/>
                    </a:lnTo>
                    <a:lnTo>
                      <a:pt x="329" y="479"/>
                    </a:lnTo>
                    <a:lnTo>
                      <a:pt x="330" y="484"/>
                    </a:lnTo>
                    <a:lnTo>
                      <a:pt x="328" y="485"/>
                    </a:lnTo>
                    <a:lnTo>
                      <a:pt x="318" y="475"/>
                    </a:lnTo>
                    <a:lnTo>
                      <a:pt x="313" y="444"/>
                    </a:lnTo>
                    <a:lnTo>
                      <a:pt x="293" y="430"/>
                    </a:lnTo>
                    <a:lnTo>
                      <a:pt x="295" y="418"/>
                    </a:lnTo>
                    <a:lnTo>
                      <a:pt x="273" y="347"/>
                    </a:lnTo>
                    <a:lnTo>
                      <a:pt x="250" y="360"/>
                    </a:lnTo>
                    <a:lnTo>
                      <a:pt x="240" y="360"/>
                    </a:lnTo>
                    <a:lnTo>
                      <a:pt x="229" y="353"/>
                    </a:lnTo>
                    <a:lnTo>
                      <a:pt x="255" y="265"/>
                    </a:lnTo>
                    <a:lnTo>
                      <a:pt x="256" y="265"/>
                    </a:lnTo>
                    <a:lnTo>
                      <a:pt x="262" y="254"/>
                    </a:lnTo>
                    <a:lnTo>
                      <a:pt x="262" y="251"/>
                    </a:lnTo>
                    <a:lnTo>
                      <a:pt x="259" y="250"/>
                    </a:lnTo>
                    <a:lnTo>
                      <a:pt x="250" y="251"/>
                    </a:lnTo>
                    <a:lnTo>
                      <a:pt x="244" y="251"/>
                    </a:lnTo>
                    <a:lnTo>
                      <a:pt x="243" y="247"/>
                    </a:lnTo>
                    <a:lnTo>
                      <a:pt x="243" y="242"/>
                    </a:lnTo>
                    <a:lnTo>
                      <a:pt x="240" y="240"/>
                    </a:lnTo>
                    <a:lnTo>
                      <a:pt x="233" y="242"/>
                    </a:lnTo>
                    <a:lnTo>
                      <a:pt x="232" y="241"/>
                    </a:lnTo>
                    <a:lnTo>
                      <a:pt x="234" y="238"/>
                    </a:lnTo>
                    <a:lnTo>
                      <a:pt x="225" y="218"/>
                    </a:lnTo>
                    <a:lnTo>
                      <a:pt x="219" y="210"/>
                    </a:lnTo>
                    <a:lnTo>
                      <a:pt x="205" y="185"/>
                    </a:lnTo>
                    <a:lnTo>
                      <a:pt x="196" y="179"/>
                    </a:lnTo>
                    <a:lnTo>
                      <a:pt x="181" y="162"/>
                    </a:lnTo>
                    <a:lnTo>
                      <a:pt x="190" y="158"/>
                    </a:lnTo>
                    <a:lnTo>
                      <a:pt x="183" y="151"/>
                    </a:lnTo>
                    <a:lnTo>
                      <a:pt x="186" y="136"/>
                    </a:lnTo>
                    <a:lnTo>
                      <a:pt x="171" y="107"/>
                    </a:lnTo>
                    <a:lnTo>
                      <a:pt x="171" y="106"/>
                    </a:lnTo>
                    <a:lnTo>
                      <a:pt x="174" y="85"/>
                    </a:lnTo>
                    <a:lnTo>
                      <a:pt x="179" y="62"/>
                    </a:lnTo>
                    <a:lnTo>
                      <a:pt x="179" y="59"/>
                    </a:lnTo>
                    <a:lnTo>
                      <a:pt x="179" y="58"/>
                    </a:lnTo>
                    <a:lnTo>
                      <a:pt x="186" y="23"/>
                    </a:lnTo>
                    <a:lnTo>
                      <a:pt x="187" y="14"/>
                    </a:lnTo>
                    <a:lnTo>
                      <a:pt x="187" y="12"/>
                    </a:lnTo>
                    <a:lnTo>
                      <a:pt x="125" y="0"/>
                    </a:lnTo>
                    <a:lnTo>
                      <a:pt x="125" y="4"/>
                    </a:lnTo>
                    <a:lnTo>
                      <a:pt x="124" y="8"/>
                    </a:lnTo>
                    <a:lnTo>
                      <a:pt x="123" y="14"/>
                    </a:lnTo>
                    <a:lnTo>
                      <a:pt x="113" y="67"/>
                    </a:lnTo>
                    <a:lnTo>
                      <a:pt x="109" y="82"/>
                    </a:lnTo>
                    <a:lnTo>
                      <a:pt x="108" y="89"/>
                    </a:lnTo>
                    <a:lnTo>
                      <a:pt x="107" y="92"/>
                    </a:lnTo>
                    <a:lnTo>
                      <a:pt x="107" y="94"/>
                    </a:lnTo>
                    <a:lnTo>
                      <a:pt x="107" y="96"/>
                    </a:lnTo>
                    <a:lnTo>
                      <a:pt x="102" y="116"/>
                    </a:lnTo>
                    <a:lnTo>
                      <a:pt x="101" y="128"/>
                    </a:lnTo>
                    <a:lnTo>
                      <a:pt x="96" y="152"/>
                    </a:lnTo>
                    <a:lnTo>
                      <a:pt x="94" y="163"/>
                    </a:lnTo>
                    <a:lnTo>
                      <a:pt x="91" y="175"/>
                    </a:lnTo>
                    <a:lnTo>
                      <a:pt x="85" y="211"/>
                    </a:lnTo>
                    <a:lnTo>
                      <a:pt x="84" y="216"/>
                    </a:lnTo>
                    <a:lnTo>
                      <a:pt x="81" y="230"/>
                    </a:lnTo>
                    <a:lnTo>
                      <a:pt x="81" y="234"/>
                    </a:lnTo>
                    <a:lnTo>
                      <a:pt x="79" y="241"/>
                    </a:lnTo>
                    <a:lnTo>
                      <a:pt x="77" y="246"/>
                    </a:lnTo>
                    <a:lnTo>
                      <a:pt x="81" y="259"/>
                    </a:lnTo>
                    <a:lnTo>
                      <a:pt x="79" y="283"/>
                    </a:lnTo>
                    <a:lnTo>
                      <a:pt x="82" y="288"/>
                    </a:lnTo>
                    <a:lnTo>
                      <a:pt x="84" y="296"/>
                    </a:lnTo>
                    <a:lnTo>
                      <a:pt x="85" y="299"/>
                    </a:lnTo>
                    <a:lnTo>
                      <a:pt x="100" y="311"/>
                    </a:lnTo>
                    <a:lnTo>
                      <a:pt x="102" y="324"/>
                    </a:lnTo>
                    <a:lnTo>
                      <a:pt x="82" y="355"/>
                    </a:lnTo>
                    <a:lnTo>
                      <a:pt x="82" y="356"/>
                    </a:lnTo>
                    <a:lnTo>
                      <a:pt x="75" y="368"/>
                    </a:lnTo>
                    <a:lnTo>
                      <a:pt x="72" y="372"/>
                    </a:lnTo>
                    <a:lnTo>
                      <a:pt x="66" y="379"/>
                    </a:lnTo>
                    <a:lnTo>
                      <a:pt x="60" y="394"/>
                    </a:lnTo>
                    <a:lnTo>
                      <a:pt x="49" y="400"/>
                    </a:lnTo>
                    <a:lnTo>
                      <a:pt x="29" y="433"/>
                    </a:lnTo>
                    <a:lnTo>
                      <a:pt x="29" y="440"/>
                    </a:lnTo>
                    <a:lnTo>
                      <a:pt x="37" y="446"/>
                    </a:lnTo>
                    <a:lnTo>
                      <a:pt x="42" y="449"/>
                    </a:lnTo>
                    <a:lnTo>
                      <a:pt x="48" y="458"/>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35" name="Freeform 86">
                <a:extLst>
                  <a:ext uri="{FF2B5EF4-FFF2-40B4-BE49-F238E27FC236}">
                    <a16:creationId xmlns:a16="http://schemas.microsoft.com/office/drawing/2014/main" id="{2E527941-5350-4431-BCBC-ABA3A02E8CE4}"/>
                  </a:ext>
                </a:extLst>
              </p:cNvPr>
              <p:cNvSpPr>
                <a:spLocks/>
              </p:cNvSpPr>
              <p:nvPr/>
            </p:nvSpPr>
            <p:spPr bwMode="auto">
              <a:xfrm>
                <a:off x="685800" y="2886075"/>
                <a:ext cx="1138237" cy="1997075"/>
              </a:xfrm>
              <a:custGeom>
                <a:avLst/>
                <a:gdLst/>
                <a:ahLst/>
                <a:cxnLst>
                  <a:cxn ang="0">
                    <a:pos x="583" y="1036"/>
                  </a:cxn>
                  <a:cxn ang="0">
                    <a:pos x="576" y="1001"/>
                  </a:cxn>
                  <a:cxn ang="0">
                    <a:pos x="601" y="946"/>
                  </a:cxn>
                  <a:cxn ang="0">
                    <a:pos x="613" y="910"/>
                  </a:cxn>
                  <a:cxn ang="0">
                    <a:pos x="639" y="892"/>
                  </a:cxn>
                  <a:cxn ang="0">
                    <a:pos x="618" y="846"/>
                  </a:cxn>
                  <a:cxn ang="0">
                    <a:pos x="594" y="792"/>
                  </a:cxn>
                  <a:cxn ang="0">
                    <a:pos x="541" y="718"/>
                  </a:cxn>
                  <a:cxn ang="0">
                    <a:pos x="510" y="674"/>
                  </a:cxn>
                  <a:cxn ang="0">
                    <a:pos x="430" y="562"/>
                  </a:cxn>
                  <a:cxn ang="0">
                    <a:pos x="410" y="533"/>
                  </a:cxn>
                  <a:cxn ang="0">
                    <a:pos x="357" y="460"/>
                  </a:cxn>
                  <a:cxn ang="0">
                    <a:pos x="328" y="418"/>
                  </a:cxn>
                  <a:cxn ang="0">
                    <a:pos x="314" y="398"/>
                  </a:cxn>
                  <a:cxn ang="0">
                    <a:pos x="294" y="370"/>
                  </a:cxn>
                  <a:cxn ang="0">
                    <a:pos x="284" y="357"/>
                  </a:cxn>
                  <a:cxn ang="0">
                    <a:pos x="286" y="345"/>
                  </a:cxn>
                  <a:cxn ang="0">
                    <a:pos x="291" y="327"/>
                  </a:cxn>
                  <a:cxn ang="0">
                    <a:pos x="295" y="309"/>
                  </a:cxn>
                  <a:cxn ang="0">
                    <a:pos x="304" y="266"/>
                  </a:cxn>
                  <a:cxn ang="0">
                    <a:pos x="333" y="134"/>
                  </a:cxn>
                  <a:cxn ang="0">
                    <a:pos x="333" y="69"/>
                  </a:cxn>
                  <a:cxn ang="0">
                    <a:pos x="273" y="56"/>
                  </a:cxn>
                  <a:cxn ang="0">
                    <a:pos x="208" y="39"/>
                  </a:cxn>
                  <a:cxn ang="0">
                    <a:pos x="136" y="21"/>
                  </a:cxn>
                  <a:cxn ang="0">
                    <a:pos x="115" y="16"/>
                  </a:cxn>
                  <a:cxn ang="0">
                    <a:pos x="96" y="11"/>
                  </a:cxn>
                  <a:cxn ang="0">
                    <a:pos x="70" y="5"/>
                  </a:cxn>
                  <a:cxn ang="0">
                    <a:pos x="46" y="22"/>
                  </a:cxn>
                  <a:cxn ang="0">
                    <a:pos x="50" y="62"/>
                  </a:cxn>
                  <a:cxn ang="0">
                    <a:pos x="36" y="92"/>
                  </a:cxn>
                  <a:cxn ang="0">
                    <a:pos x="31" y="107"/>
                  </a:cxn>
                  <a:cxn ang="0">
                    <a:pos x="0" y="160"/>
                  </a:cxn>
                  <a:cxn ang="0">
                    <a:pos x="26" y="220"/>
                  </a:cxn>
                  <a:cxn ang="0">
                    <a:pos x="16" y="305"/>
                  </a:cxn>
                  <a:cxn ang="0">
                    <a:pos x="45" y="357"/>
                  </a:cxn>
                  <a:cxn ang="0">
                    <a:pos x="52" y="377"/>
                  </a:cxn>
                  <a:cxn ang="0">
                    <a:pos x="46" y="402"/>
                  </a:cxn>
                  <a:cxn ang="0">
                    <a:pos x="61" y="412"/>
                  </a:cxn>
                  <a:cxn ang="0">
                    <a:pos x="78" y="426"/>
                  </a:cxn>
                  <a:cxn ang="0">
                    <a:pos x="73" y="437"/>
                  </a:cxn>
                  <a:cxn ang="0">
                    <a:pos x="73" y="471"/>
                  </a:cxn>
                  <a:cxn ang="0">
                    <a:pos x="75" y="498"/>
                  </a:cxn>
                  <a:cxn ang="0">
                    <a:pos x="102" y="520"/>
                  </a:cxn>
                  <a:cxn ang="0">
                    <a:pos x="94" y="554"/>
                  </a:cxn>
                  <a:cxn ang="0">
                    <a:pos x="88" y="588"/>
                  </a:cxn>
                  <a:cxn ang="0">
                    <a:pos x="109" y="630"/>
                  </a:cxn>
                  <a:cxn ang="0">
                    <a:pos x="126" y="659"/>
                  </a:cxn>
                  <a:cxn ang="0">
                    <a:pos x="142" y="688"/>
                  </a:cxn>
                  <a:cxn ang="0">
                    <a:pos x="154" y="717"/>
                  </a:cxn>
                  <a:cxn ang="0">
                    <a:pos x="142" y="771"/>
                  </a:cxn>
                  <a:cxn ang="0">
                    <a:pos x="198" y="797"/>
                  </a:cxn>
                  <a:cxn ang="0">
                    <a:pos x="241" y="822"/>
                  </a:cxn>
                  <a:cxn ang="0">
                    <a:pos x="286" y="854"/>
                  </a:cxn>
                  <a:cxn ang="0">
                    <a:pos x="300" y="886"/>
                  </a:cxn>
                  <a:cxn ang="0">
                    <a:pos x="327" y="900"/>
                  </a:cxn>
                  <a:cxn ang="0">
                    <a:pos x="360" y="939"/>
                  </a:cxn>
                  <a:cxn ang="0">
                    <a:pos x="375" y="1012"/>
                  </a:cxn>
                  <a:cxn ang="0">
                    <a:pos x="566" y="1037"/>
                  </a:cxn>
                </a:cxnLst>
                <a:rect l="0" t="0" r="r" b="b"/>
                <a:pathLst>
                  <a:path w="639" h="1037">
                    <a:moveTo>
                      <a:pt x="566" y="1037"/>
                    </a:moveTo>
                    <a:lnTo>
                      <a:pt x="568" y="1037"/>
                    </a:lnTo>
                    <a:lnTo>
                      <a:pt x="583" y="1036"/>
                    </a:lnTo>
                    <a:lnTo>
                      <a:pt x="590" y="1012"/>
                    </a:lnTo>
                    <a:lnTo>
                      <a:pt x="583" y="1010"/>
                    </a:lnTo>
                    <a:lnTo>
                      <a:pt x="576" y="1001"/>
                    </a:lnTo>
                    <a:lnTo>
                      <a:pt x="580" y="974"/>
                    </a:lnTo>
                    <a:lnTo>
                      <a:pt x="588" y="970"/>
                    </a:lnTo>
                    <a:lnTo>
                      <a:pt x="601" y="946"/>
                    </a:lnTo>
                    <a:lnTo>
                      <a:pt x="606" y="920"/>
                    </a:lnTo>
                    <a:lnTo>
                      <a:pt x="609" y="917"/>
                    </a:lnTo>
                    <a:lnTo>
                      <a:pt x="613" y="910"/>
                    </a:lnTo>
                    <a:lnTo>
                      <a:pt x="627" y="903"/>
                    </a:lnTo>
                    <a:lnTo>
                      <a:pt x="636" y="897"/>
                    </a:lnTo>
                    <a:lnTo>
                      <a:pt x="639" y="892"/>
                    </a:lnTo>
                    <a:lnTo>
                      <a:pt x="622" y="875"/>
                    </a:lnTo>
                    <a:lnTo>
                      <a:pt x="624" y="869"/>
                    </a:lnTo>
                    <a:lnTo>
                      <a:pt x="618" y="846"/>
                    </a:lnTo>
                    <a:lnTo>
                      <a:pt x="610" y="832"/>
                    </a:lnTo>
                    <a:lnTo>
                      <a:pt x="612" y="818"/>
                    </a:lnTo>
                    <a:lnTo>
                      <a:pt x="594" y="792"/>
                    </a:lnTo>
                    <a:lnTo>
                      <a:pt x="572" y="762"/>
                    </a:lnTo>
                    <a:lnTo>
                      <a:pt x="548" y="729"/>
                    </a:lnTo>
                    <a:lnTo>
                      <a:pt x="541" y="718"/>
                    </a:lnTo>
                    <a:lnTo>
                      <a:pt x="532" y="705"/>
                    </a:lnTo>
                    <a:lnTo>
                      <a:pt x="531" y="705"/>
                    </a:lnTo>
                    <a:lnTo>
                      <a:pt x="510" y="674"/>
                    </a:lnTo>
                    <a:lnTo>
                      <a:pt x="492" y="648"/>
                    </a:lnTo>
                    <a:lnTo>
                      <a:pt x="453" y="594"/>
                    </a:lnTo>
                    <a:lnTo>
                      <a:pt x="430" y="562"/>
                    </a:lnTo>
                    <a:lnTo>
                      <a:pt x="427" y="556"/>
                    </a:lnTo>
                    <a:lnTo>
                      <a:pt x="412" y="537"/>
                    </a:lnTo>
                    <a:lnTo>
                      <a:pt x="410" y="533"/>
                    </a:lnTo>
                    <a:lnTo>
                      <a:pt x="399" y="519"/>
                    </a:lnTo>
                    <a:lnTo>
                      <a:pt x="376" y="486"/>
                    </a:lnTo>
                    <a:lnTo>
                      <a:pt x="357" y="460"/>
                    </a:lnTo>
                    <a:lnTo>
                      <a:pt x="348" y="446"/>
                    </a:lnTo>
                    <a:lnTo>
                      <a:pt x="333" y="426"/>
                    </a:lnTo>
                    <a:lnTo>
                      <a:pt x="328" y="418"/>
                    </a:lnTo>
                    <a:lnTo>
                      <a:pt x="326" y="416"/>
                    </a:lnTo>
                    <a:lnTo>
                      <a:pt x="324" y="412"/>
                    </a:lnTo>
                    <a:lnTo>
                      <a:pt x="314" y="398"/>
                    </a:lnTo>
                    <a:lnTo>
                      <a:pt x="308" y="390"/>
                    </a:lnTo>
                    <a:lnTo>
                      <a:pt x="306" y="387"/>
                    </a:lnTo>
                    <a:lnTo>
                      <a:pt x="294" y="370"/>
                    </a:lnTo>
                    <a:lnTo>
                      <a:pt x="290" y="365"/>
                    </a:lnTo>
                    <a:lnTo>
                      <a:pt x="288" y="362"/>
                    </a:lnTo>
                    <a:lnTo>
                      <a:pt x="284" y="357"/>
                    </a:lnTo>
                    <a:lnTo>
                      <a:pt x="285" y="351"/>
                    </a:lnTo>
                    <a:lnTo>
                      <a:pt x="286" y="346"/>
                    </a:lnTo>
                    <a:lnTo>
                      <a:pt x="286" y="345"/>
                    </a:lnTo>
                    <a:lnTo>
                      <a:pt x="288" y="341"/>
                    </a:lnTo>
                    <a:lnTo>
                      <a:pt x="289" y="333"/>
                    </a:lnTo>
                    <a:lnTo>
                      <a:pt x="291" y="327"/>
                    </a:lnTo>
                    <a:lnTo>
                      <a:pt x="292" y="321"/>
                    </a:lnTo>
                    <a:lnTo>
                      <a:pt x="294" y="315"/>
                    </a:lnTo>
                    <a:lnTo>
                      <a:pt x="295" y="309"/>
                    </a:lnTo>
                    <a:lnTo>
                      <a:pt x="297" y="298"/>
                    </a:lnTo>
                    <a:lnTo>
                      <a:pt x="300" y="288"/>
                    </a:lnTo>
                    <a:lnTo>
                      <a:pt x="304" y="266"/>
                    </a:lnTo>
                    <a:lnTo>
                      <a:pt x="316" y="214"/>
                    </a:lnTo>
                    <a:lnTo>
                      <a:pt x="331" y="149"/>
                    </a:lnTo>
                    <a:lnTo>
                      <a:pt x="333" y="134"/>
                    </a:lnTo>
                    <a:lnTo>
                      <a:pt x="343" y="93"/>
                    </a:lnTo>
                    <a:lnTo>
                      <a:pt x="348" y="72"/>
                    </a:lnTo>
                    <a:lnTo>
                      <a:pt x="333" y="69"/>
                    </a:lnTo>
                    <a:lnTo>
                      <a:pt x="330" y="68"/>
                    </a:lnTo>
                    <a:lnTo>
                      <a:pt x="286" y="58"/>
                    </a:lnTo>
                    <a:lnTo>
                      <a:pt x="273" y="56"/>
                    </a:lnTo>
                    <a:lnTo>
                      <a:pt x="256" y="51"/>
                    </a:lnTo>
                    <a:lnTo>
                      <a:pt x="247" y="48"/>
                    </a:lnTo>
                    <a:lnTo>
                      <a:pt x="208" y="39"/>
                    </a:lnTo>
                    <a:lnTo>
                      <a:pt x="196" y="35"/>
                    </a:lnTo>
                    <a:lnTo>
                      <a:pt x="188" y="34"/>
                    </a:lnTo>
                    <a:lnTo>
                      <a:pt x="136" y="21"/>
                    </a:lnTo>
                    <a:lnTo>
                      <a:pt x="129" y="18"/>
                    </a:lnTo>
                    <a:lnTo>
                      <a:pt x="123" y="18"/>
                    </a:lnTo>
                    <a:lnTo>
                      <a:pt x="115" y="16"/>
                    </a:lnTo>
                    <a:lnTo>
                      <a:pt x="109" y="15"/>
                    </a:lnTo>
                    <a:lnTo>
                      <a:pt x="103" y="14"/>
                    </a:lnTo>
                    <a:lnTo>
                      <a:pt x="96" y="11"/>
                    </a:lnTo>
                    <a:lnTo>
                      <a:pt x="93" y="11"/>
                    </a:lnTo>
                    <a:lnTo>
                      <a:pt x="82" y="8"/>
                    </a:lnTo>
                    <a:lnTo>
                      <a:pt x="70" y="5"/>
                    </a:lnTo>
                    <a:lnTo>
                      <a:pt x="61" y="3"/>
                    </a:lnTo>
                    <a:lnTo>
                      <a:pt x="55" y="0"/>
                    </a:lnTo>
                    <a:lnTo>
                      <a:pt x="46" y="22"/>
                    </a:lnTo>
                    <a:lnTo>
                      <a:pt x="52" y="29"/>
                    </a:lnTo>
                    <a:lnTo>
                      <a:pt x="52" y="53"/>
                    </a:lnTo>
                    <a:lnTo>
                      <a:pt x="50" y="62"/>
                    </a:lnTo>
                    <a:lnTo>
                      <a:pt x="39" y="83"/>
                    </a:lnTo>
                    <a:lnTo>
                      <a:pt x="36" y="83"/>
                    </a:lnTo>
                    <a:lnTo>
                      <a:pt x="36" y="92"/>
                    </a:lnTo>
                    <a:lnTo>
                      <a:pt x="37" y="92"/>
                    </a:lnTo>
                    <a:lnTo>
                      <a:pt x="37" y="96"/>
                    </a:lnTo>
                    <a:lnTo>
                      <a:pt x="31" y="107"/>
                    </a:lnTo>
                    <a:lnTo>
                      <a:pt x="6" y="138"/>
                    </a:lnTo>
                    <a:lnTo>
                      <a:pt x="4" y="150"/>
                    </a:lnTo>
                    <a:lnTo>
                      <a:pt x="0" y="160"/>
                    </a:lnTo>
                    <a:lnTo>
                      <a:pt x="14" y="180"/>
                    </a:lnTo>
                    <a:lnTo>
                      <a:pt x="19" y="192"/>
                    </a:lnTo>
                    <a:lnTo>
                      <a:pt x="26" y="220"/>
                    </a:lnTo>
                    <a:lnTo>
                      <a:pt x="26" y="232"/>
                    </a:lnTo>
                    <a:lnTo>
                      <a:pt x="18" y="255"/>
                    </a:lnTo>
                    <a:lnTo>
                      <a:pt x="16" y="305"/>
                    </a:lnTo>
                    <a:lnTo>
                      <a:pt x="24" y="318"/>
                    </a:lnTo>
                    <a:lnTo>
                      <a:pt x="38" y="347"/>
                    </a:lnTo>
                    <a:lnTo>
                      <a:pt x="45" y="357"/>
                    </a:lnTo>
                    <a:lnTo>
                      <a:pt x="46" y="371"/>
                    </a:lnTo>
                    <a:lnTo>
                      <a:pt x="50" y="372"/>
                    </a:lnTo>
                    <a:lnTo>
                      <a:pt x="52" y="377"/>
                    </a:lnTo>
                    <a:lnTo>
                      <a:pt x="50" y="378"/>
                    </a:lnTo>
                    <a:lnTo>
                      <a:pt x="50" y="389"/>
                    </a:lnTo>
                    <a:lnTo>
                      <a:pt x="46" y="402"/>
                    </a:lnTo>
                    <a:lnTo>
                      <a:pt x="50" y="399"/>
                    </a:lnTo>
                    <a:lnTo>
                      <a:pt x="54" y="401"/>
                    </a:lnTo>
                    <a:lnTo>
                      <a:pt x="61" y="412"/>
                    </a:lnTo>
                    <a:lnTo>
                      <a:pt x="68" y="417"/>
                    </a:lnTo>
                    <a:lnTo>
                      <a:pt x="74" y="426"/>
                    </a:lnTo>
                    <a:lnTo>
                      <a:pt x="78" y="426"/>
                    </a:lnTo>
                    <a:lnTo>
                      <a:pt x="76" y="430"/>
                    </a:lnTo>
                    <a:lnTo>
                      <a:pt x="74" y="430"/>
                    </a:lnTo>
                    <a:lnTo>
                      <a:pt x="73" y="437"/>
                    </a:lnTo>
                    <a:lnTo>
                      <a:pt x="69" y="458"/>
                    </a:lnTo>
                    <a:lnTo>
                      <a:pt x="70" y="458"/>
                    </a:lnTo>
                    <a:lnTo>
                      <a:pt x="73" y="471"/>
                    </a:lnTo>
                    <a:lnTo>
                      <a:pt x="69" y="483"/>
                    </a:lnTo>
                    <a:lnTo>
                      <a:pt x="72" y="495"/>
                    </a:lnTo>
                    <a:lnTo>
                      <a:pt x="75" y="498"/>
                    </a:lnTo>
                    <a:lnTo>
                      <a:pt x="80" y="509"/>
                    </a:lnTo>
                    <a:lnTo>
                      <a:pt x="90" y="518"/>
                    </a:lnTo>
                    <a:lnTo>
                      <a:pt x="102" y="520"/>
                    </a:lnTo>
                    <a:lnTo>
                      <a:pt x="105" y="531"/>
                    </a:lnTo>
                    <a:lnTo>
                      <a:pt x="99" y="549"/>
                    </a:lnTo>
                    <a:lnTo>
                      <a:pt x="94" y="554"/>
                    </a:lnTo>
                    <a:lnTo>
                      <a:pt x="91" y="549"/>
                    </a:lnTo>
                    <a:lnTo>
                      <a:pt x="86" y="554"/>
                    </a:lnTo>
                    <a:lnTo>
                      <a:pt x="88" y="588"/>
                    </a:lnTo>
                    <a:lnTo>
                      <a:pt x="94" y="593"/>
                    </a:lnTo>
                    <a:lnTo>
                      <a:pt x="109" y="618"/>
                    </a:lnTo>
                    <a:lnTo>
                      <a:pt x="109" y="630"/>
                    </a:lnTo>
                    <a:lnTo>
                      <a:pt x="115" y="640"/>
                    </a:lnTo>
                    <a:lnTo>
                      <a:pt x="117" y="650"/>
                    </a:lnTo>
                    <a:lnTo>
                      <a:pt x="126" y="659"/>
                    </a:lnTo>
                    <a:lnTo>
                      <a:pt x="132" y="674"/>
                    </a:lnTo>
                    <a:lnTo>
                      <a:pt x="141" y="682"/>
                    </a:lnTo>
                    <a:lnTo>
                      <a:pt x="142" y="688"/>
                    </a:lnTo>
                    <a:lnTo>
                      <a:pt x="138" y="700"/>
                    </a:lnTo>
                    <a:lnTo>
                      <a:pt x="146" y="711"/>
                    </a:lnTo>
                    <a:lnTo>
                      <a:pt x="154" y="717"/>
                    </a:lnTo>
                    <a:lnTo>
                      <a:pt x="151" y="730"/>
                    </a:lnTo>
                    <a:lnTo>
                      <a:pt x="150" y="740"/>
                    </a:lnTo>
                    <a:lnTo>
                      <a:pt x="142" y="771"/>
                    </a:lnTo>
                    <a:lnTo>
                      <a:pt x="160" y="784"/>
                    </a:lnTo>
                    <a:lnTo>
                      <a:pt x="189" y="791"/>
                    </a:lnTo>
                    <a:lnTo>
                      <a:pt x="198" y="797"/>
                    </a:lnTo>
                    <a:lnTo>
                      <a:pt x="217" y="801"/>
                    </a:lnTo>
                    <a:lnTo>
                      <a:pt x="228" y="808"/>
                    </a:lnTo>
                    <a:lnTo>
                      <a:pt x="241" y="822"/>
                    </a:lnTo>
                    <a:lnTo>
                      <a:pt x="246" y="837"/>
                    </a:lnTo>
                    <a:lnTo>
                      <a:pt x="261" y="848"/>
                    </a:lnTo>
                    <a:lnTo>
                      <a:pt x="286" y="854"/>
                    </a:lnTo>
                    <a:lnTo>
                      <a:pt x="295" y="858"/>
                    </a:lnTo>
                    <a:lnTo>
                      <a:pt x="300" y="870"/>
                    </a:lnTo>
                    <a:lnTo>
                      <a:pt x="300" y="886"/>
                    </a:lnTo>
                    <a:lnTo>
                      <a:pt x="307" y="891"/>
                    </a:lnTo>
                    <a:lnTo>
                      <a:pt x="319" y="891"/>
                    </a:lnTo>
                    <a:lnTo>
                      <a:pt x="327" y="900"/>
                    </a:lnTo>
                    <a:lnTo>
                      <a:pt x="336" y="909"/>
                    </a:lnTo>
                    <a:lnTo>
                      <a:pt x="354" y="932"/>
                    </a:lnTo>
                    <a:lnTo>
                      <a:pt x="360" y="939"/>
                    </a:lnTo>
                    <a:lnTo>
                      <a:pt x="369" y="962"/>
                    </a:lnTo>
                    <a:lnTo>
                      <a:pt x="369" y="998"/>
                    </a:lnTo>
                    <a:lnTo>
                      <a:pt x="375" y="1012"/>
                    </a:lnTo>
                    <a:lnTo>
                      <a:pt x="375" y="1020"/>
                    </a:lnTo>
                    <a:lnTo>
                      <a:pt x="457" y="1028"/>
                    </a:lnTo>
                    <a:lnTo>
                      <a:pt x="566" y="1037"/>
                    </a:lnTo>
                    <a:close/>
                  </a:path>
                </a:pathLst>
              </a:custGeom>
              <a:solidFill>
                <a:schemeClr val="accent1"/>
              </a:solid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36" name="Freeform 87">
                <a:extLst>
                  <a:ext uri="{FF2B5EF4-FFF2-40B4-BE49-F238E27FC236}">
                    <a16:creationId xmlns:a16="http://schemas.microsoft.com/office/drawing/2014/main" id="{09AB3FA6-4D0A-4EFC-9F40-58FB756B747C}"/>
                  </a:ext>
                </a:extLst>
              </p:cNvPr>
              <p:cNvSpPr>
                <a:spLocks/>
              </p:cNvSpPr>
              <p:nvPr/>
            </p:nvSpPr>
            <p:spPr bwMode="auto">
              <a:xfrm>
                <a:off x="2579687" y="3451225"/>
                <a:ext cx="971550" cy="828675"/>
              </a:xfrm>
              <a:custGeom>
                <a:avLst/>
                <a:gdLst/>
                <a:ahLst/>
                <a:cxnLst>
                  <a:cxn ang="0">
                    <a:pos x="540" y="185"/>
                  </a:cxn>
                  <a:cxn ang="0">
                    <a:pos x="539" y="220"/>
                  </a:cxn>
                  <a:cxn ang="0">
                    <a:pos x="539" y="226"/>
                  </a:cxn>
                  <a:cxn ang="0">
                    <a:pos x="539" y="233"/>
                  </a:cxn>
                  <a:cxn ang="0">
                    <a:pos x="538" y="263"/>
                  </a:cxn>
                  <a:cxn ang="0">
                    <a:pos x="538" y="272"/>
                  </a:cxn>
                  <a:cxn ang="0">
                    <a:pos x="537" y="294"/>
                  </a:cxn>
                  <a:cxn ang="0">
                    <a:pos x="535" y="318"/>
                  </a:cxn>
                  <a:cxn ang="0">
                    <a:pos x="534" y="357"/>
                  </a:cxn>
                  <a:cxn ang="0">
                    <a:pos x="534" y="368"/>
                  </a:cxn>
                  <a:cxn ang="0">
                    <a:pos x="533" y="390"/>
                  </a:cxn>
                  <a:cxn ang="0">
                    <a:pos x="532" y="417"/>
                  </a:cxn>
                  <a:cxn ang="0">
                    <a:pos x="487" y="428"/>
                  </a:cxn>
                  <a:cxn ang="0">
                    <a:pos x="459" y="425"/>
                  </a:cxn>
                  <a:cxn ang="0">
                    <a:pos x="435" y="424"/>
                  </a:cxn>
                  <a:cxn ang="0">
                    <a:pos x="382" y="422"/>
                  </a:cxn>
                  <a:cxn ang="0">
                    <a:pos x="311" y="418"/>
                  </a:cxn>
                  <a:cxn ang="0">
                    <a:pos x="289" y="416"/>
                  </a:cxn>
                  <a:cxn ang="0">
                    <a:pos x="250" y="413"/>
                  </a:cxn>
                  <a:cxn ang="0">
                    <a:pos x="231" y="411"/>
                  </a:cxn>
                  <a:cxn ang="0">
                    <a:pos x="123" y="401"/>
                  </a:cxn>
                  <a:cxn ang="0">
                    <a:pos x="119" y="401"/>
                  </a:cxn>
                  <a:cxn ang="0">
                    <a:pos x="70" y="396"/>
                  </a:cxn>
                  <a:cxn ang="0">
                    <a:pos x="28" y="393"/>
                  </a:cxn>
                  <a:cxn ang="0">
                    <a:pos x="0" y="389"/>
                  </a:cxn>
                  <a:cxn ang="0">
                    <a:pos x="5" y="341"/>
                  </a:cxn>
                  <a:cxn ang="0">
                    <a:pos x="10" y="304"/>
                  </a:cxn>
                  <a:cxn ang="0">
                    <a:pos x="12" y="276"/>
                  </a:cxn>
                  <a:cxn ang="0">
                    <a:pos x="15" y="243"/>
                  </a:cxn>
                  <a:cxn ang="0">
                    <a:pos x="21" y="195"/>
                  </a:cxn>
                  <a:cxn ang="0">
                    <a:pos x="27" y="147"/>
                  </a:cxn>
                  <a:cxn ang="0">
                    <a:pos x="28" y="131"/>
                  </a:cxn>
                  <a:cxn ang="0">
                    <a:pos x="31" y="98"/>
                  </a:cxn>
                  <a:cxn ang="0">
                    <a:pos x="36" y="56"/>
                  </a:cxn>
                  <a:cxn ang="0">
                    <a:pos x="39" y="34"/>
                  </a:cxn>
                  <a:cxn ang="0">
                    <a:pos x="41" y="12"/>
                  </a:cxn>
                  <a:cxn ang="0">
                    <a:pos x="60" y="3"/>
                  </a:cxn>
                  <a:cxn ang="0">
                    <a:pos x="124" y="9"/>
                  </a:cxn>
                  <a:cxn ang="0">
                    <a:pos x="162" y="12"/>
                  </a:cxn>
                  <a:cxn ang="0">
                    <a:pos x="197" y="16"/>
                  </a:cxn>
                  <a:cxn ang="0">
                    <a:pos x="226" y="18"/>
                  </a:cxn>
                  <a:cxn ang="0">
                    <a:pos x="239" y="20"/>
                  </a:cxn>
                  <a:cxn ang="0">
                    <a:pos x="246" y="21"/>
                  </a:cxn>
                  <a:cxn ang="0">
                    <a:pos x="257" y="21"/>
                  </a:cxn>
                  <a:cxn ang="0">
                    <a:pos x="313" y="26"/>
                  </a:cxn>
                  <a:cxn ang="0">
                    <a:pos x="324" y="27"/>
                  </a:cxn>
                  <a:cxn ang="0">
                    <a:pos x="342" y="28"/>
                  </a:cxn>
                  <a:cxn ang="0">
                    <a:pos x="402" y="32"/>
                  </a:cxn>
                  <a:cxn ang="0">
                    <a:pos x="437" y="33"/>
                  </a:cxn>
                  <a:cxn ang="0">
                    <a:pos x="503" y="36"/>
                  </a:cxn>
                  <a:cxn ang="0">
                    <a:pos x="546" y="38"/>
                  </a:cxn>
                  <a:cxn ang="0">
                    <a:pos x="545" y="63"/>
                  </a:cxn>
                  <a:cxn ang="0">
                    <a:pos x="545" y="75"/>
                  </a:cxn>
                  <a:cxn ang="0">
                    <a:pos x="544" y="93"/>
                  </a:cxn>
                  <a:cxn ang="0">
                    <a:pos x="543" y="136"/>
                  </a:cxn>
                </a:cxnLst>
                <a:rect l="0" t="0" r="r" b="b"/>
                <a:pathLst>
                  <a:path w="546" h="430">
                    <a:moveTo>
                      <a:pt x="541" y="178"/>
                    </a:moveTo>
                    <a:lnTo>
                      <a:pt x="540" y="185"/>
                    </a:lnTo>
                    <a:lnTo>
                      <a:pt x="540" y="197"/>
                    </a:lnTo>
                    <a:lnTo>
                      <a:pt x="539" y="220"/>
                    </a:lnTo>
                    <a:lnTo>
                      <a:pt x="539" y="221"/>
                    </a:lnTo>
                    <a:lnTo>
                      <a:pt x="539" y="226"/>
                    </a:lnTo>
                    <a:lnTo>
                      <a:pt x="539" y="228"/>
                    </a:lnTo>
                    <a:lnTo>
                      <a:pt x="539" y="233"/>
                    </a:lnTo>
                    <a:lnTo>
                      <a:pt x="538" y="254"/>
                    </a:lnTo>
                    <a:lnTo>
                      <a:pt x="538" y="263"/>
                    </a:lnTo>
                    <a:lnTo>
                      <a:pt x="538" y="270"/>
                    </a:lnTo>
                    <a:lnTo>
                      <a:pt x="538" y="272"/>
                    </a:lnTo>
                    <a:lnTo>
                      <a:pt x="537" y="288"/>
                    </a:lnTo>
                    <a:lnTo>
                      <a:pt x="537" y="294"/>
                    </a:lnTo>
                    <a:lnTo>
                      <a:pt x="537" y="305"/>
                    </a:lnTo>
                    <a:lnTo>
                      <a:pt x="535" y="318"/>
                    </a:lnTo>
                    <a:lnTo>
                      <a:pt x="535" y="332"/>
                    </a:lnTo>
                    <a:lnTo>
                      <a:pt x="534" y="357"/>
                    </a:lnTo>
                    <a:lnTo>
                      <a:pt x="534" y="366"/>
                    </a:lnTo>
                    <a:lnTo>
                      <a:pt x="534" y="368"/>
                    </a:lnTo>
                    <a:lnTo>
                      <a:pt x="533" y="380"/>
                    </a:lnTo>
                    <a:lnTo>
                      <a:pt x="533" y="390"/>
                    </a:lnTo>
                    <a:lnTo>
                      <a:pt x="533" y="405"/>
                    </a:lnTo>
                    <a:lnTo>
                      <a:pt x="532" y="417"/>
                    </a:lnTo>
                    <a:lnTo>
                      <a:pt x="532" y="430"/>
                    </a:lnTo>
                    <a:lnTo>
                      <a:pt x="487" y="428"/>
                    </a:lnTo>
                    <a:lnTo>
                      <a:pt x="477" y="426"/>
                    </a:lnTo>
                    <a:lnTo>
                      <a:pt x="459" y="425"/>
                    </a:lnTo>
                    <a:lnTo>
                      <a:pt x="453" y="425"/>
                    </a:lnTo>
                    <a:lnTo>
                      <a:pt x="435" y="424"/>
                    </a:lnTo>
                    <a:lnTo>
                      <a:pt x="430" y="424"/>
                    </a:lnTo>
                    <a:lnTo>
                      <a:pt x="382" y="422"/>
                    </a:lnTo>
                    <a:lnTo>
                      <a:pt x="354" y="420"/>
                    </a:lnTo>
                    <a:lnTo>
                      <a:pt x="311" y="418"/>
                    </a:lnTo>
                    <a:lnTo>
                      <a:pt x="295" y="416"/>
                    </a:lnTo>
                    <a:lnTo>
                      <a:pt x="289" y="416"/>
                    </a:lnTo>
                    <a:lnTo>
                      <a:pt x="252" y="413"/>
                    </a:lnTo>
                    <a:lnTo>
                      <a:pt x="250" y="413"/>
                    </a:lnTo>
                    <a:lnTo>
                      <a:pt x="240" y="412"/>
                    </a:lnTo>
                    <a:lnTo>
                      <a:pt x="231" y="411"/>
                    </a:lnTo>
                    <a:lnTo>
                      <a:pt x="195" y="408"/>
                    </a:lnTo>
                    <a:lnTo>
                      <a:pt x="123" y="401"/>
                    </a:lnTo>
                    <a:lnTo>
                      <a:pt x="121" y="401"/>
                    </a:lnTo>
                    <a:lnTo>
                      <a:pt x="119" y="401"/>
                    </a:lnTo>
                    <a:lnTo>
                      <a:pt x="118" y="401"/>
                    </a:lnTo>
                    <a:lnTo>
                      <a:pt x="70" y="396"/>
                    </a:lnTo>
                    <a:lnTo>
                      <a:pt x="51" y="394"/>
                    </a:lnTo>
                    <a:lnTo>
                      <a:pt x="28" y="393"/>
                    </a:lnTo>
                    <a:lnTo>
                      <a:pt x="22" y="392"/>
                    </a:lnTo>
                    <a:lnTo>
                      <a:pt x="0" y="389"/>
                    </a:lnTo>
                    <a:lnTo>
                      <a:pt x="5" y="342"/>
                    </a:lnTo>
                    <a:lnTo>
                      <a:pt x="5" y="341"/>
                    </a:lnTo>
                    <a:lnTo>
                      <a:pt x="9" y="316"/>
                    </a:lnTo>
                    <a:lnTo>
                      <a:pt x="10" y="304"/>
                    </a:lnTo>
                    <a:lnTo>
                      <a:pt x="11" y="292"/>
                    </a:lnTo>
                    <a:lnTo>
                      <a:pt x="12" y="276"/>
                    </a:lnTo>
                    <a:lnTo>
                      <a:pt x="12" y="266"/>
                    </a:lnTo>
                    <a:lnTo>
                      <a:pt x="15" y="243"/>
                    </a:lnTo>
                    <a:lnTo>
                      <a:pt x="17" y="219"/>
                    </a:lnTo>
                    <a:lnTo>
                      <a:pt x="21" y="195"/>
                    </a:lnTo>
                    <a:lnTo>
                      <a:pt x="24" y="159"/>
                    </a:lnTo>
                    <a:lnTo>
                      <a:pt x="27" y="147"/>
                    </a:lnTo>
                    <a:lnTo>
                      <a:pt x="28" y="134"/>
                    </a:lnTo>
                    <a:lnTo>
                      <a:pt x="28" y="131"/>
                    </a:lnTo>
                    <a:lnTo>
                      <a:pt x="30" y="110"/>
                    </a:lnTo>
                    <a:lnTo>
                      <a:pt x="31" y="98"/>
                    </a:lnTo>
                    <a:lnTo>
                      <a:pt x="34" y="76"/>
                    </a:lnTo>
                    <a:lnTo>
                      <a:pt x="36" y="56"/>
                    </a:lnTo>
                    <a:lnTo>
                      <a:pt x="39" y="38"/>
                    </a:lnTo>
                    <a:lnTo>
                      <a:pt x="39" y="34"/>
                    </a:lnTo>
                    <a:lnTo>
                      <a:pt x="40" y="26"/>
                    </a:lnTo>
                    <a:lnTo>
                      <a:pt x="41" y="12"/>
                    </a:lnTo>
                    <a:lnTo>
                      <a:pt x="42" y="0"/>
                    </a:lnTo>
                    <a:lnTo>
                      <a:pt x="60" y="3"/>
                    </a:lnTo>
                    <a:lnTo>
                      <a:pt x="105" y="8"/>
                    </a:lnTo>
                    <a:lnTo>
                      <a:pt x="124" y="9"/>
                    </a:lnTo>
                    <a:lnTo>
                      <a:pt x="144" y="11"/>
                    </a:lnTo>
                    <a:lnTo>
                      <a:pt x="162" y="12"/>
                    </a:lnTo>
                    <a:lnTo>
                      <a:pt x="167" y="14"/>
                    </a:lnTo>
                    <a:lnTo>
                      <a:pt x="197" y="16"/>
                    </a:lnTo>
                    <a:lnTo>
                      <a:pt x="199" y="16"/>
                    </a:lnTo>
                    <a:lnTo>
                      <a:pt x="226" y="18"/>
                    </a:lnTo>
                    <a:lnTo>
                      <a:pt x="234" y="20"/>
                    </a:lnTo>
                    <a:lnTo>
                      <a:pt x="239" y="20"/>
                    </a:lnTo>
                    <a:lnTo>
                      <a:pt x="241" y="20"/>
                    </a:lnTo>
                    <a:lnTo>
                      <a:pt x="246" y="21"/>
                    </a:lnTo>
                    <a:lnTo>
                      <a:pt x="247" y="21"/>
                    </a:lnTo>
                    <a:lnTo>
                      <a:pt x="257" y="21"/>
                    </a:lnTo>
                    <a:lnTo>
                      <a:pt x="301" y="24"/>
                    </a:lnTo>
                    <a:lnTo>
                      <a:pt x="313" y="26"/>
                    </a:lnTo>
                    <a:lnTo>
                      <a:pt x="316" y="26"/>
                    </a:lnTo>
                    <a:lnTo>
                      <a:pt x="324" y="27"/>
                    </a:lnTo>
                    <a:lnTo>
                      <a:pt x="337" y="27"/>
                    </a:lnTo>
                    <a:lnTo>
                      <a:pt x="342" y="28"/>
                    </a:lnTo>
                    <a:lnTo>
                      <a:pt x="360" y="28"/>
                    </a:lnTo>
                    <a:lnTo>
                      <a:pt x="402" y="32"/>
                    </a:lnTo>
                    <a:lnTo>
                      <a:pt x="433" y="33"/>
                    </a:lnTo>
                    <a:lnTo>
                      <a:pt x="437" y="33"/>
                    </a:lnTo>
                    <a:lnTo>
                      <a:pt x="450" y="34"/>
                    </a:lnTo>
                    <a:lnTo>
                      <a:pt x="503" y="36"/>
                    </a:lnTo>
                    <a:lnTo>
                      <a:pt x="505" y="36"/>
                    </a:lnTo>
                    <a:lnTo>
                      <a:pt x="546" y="38"/>
                    </a:lnTo>
                    <a:lnTo>
                      <a:pt x="546" y="39"/>
                    </a:lnTo>
                    <a:lnTo>
                      <a:pt x="545" y="63"/>
                    </a:lnTo>
                    <a:lnTo>
                      <a:pt x="545" y="68"/>
                    </a:lnTo>
                    <a:lnTo>
                      <a:pt x="545" y="75"/>
                    </a:lnTo>
                    <a:lnTo>
                      <a:pt x="545" y="87"/>
                    </a:lnTo>
                    <a:lnTo>
                      <a:pt x="544" y="93"/>
                    </a:lnTo>
                    <a:lnTo>
                      <a:pt x="544" y="101"/>
                    </a:lnTo>
                    <a:lnTo>
                      <a:pt x="543" y="136"/>
                    </a:lnTo>
                    <a:lnTo>
                      <a:pt x="541" y="178"/>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37" name="Freeform 88">
                <a:extLst>
                  <a:ext uri="{FF2B5EF4-FFF2-40B4-BE49-F238E27FC236}">
                    <a16:creationId xmlns:a16="http://schemas.microsoft.com/office/drawing/2014/main" id="{26789701-B140-4CAF-8AF1-4ADA8FE9262F}"/>
                  </a:ext>
                </a:extLst>
              </p:cNvPr>
              <p:cNvSpPr>
                <a:spLocks/>
              </p:cNvSpPr>
              <p:nvPr/>
            </p:nvSpPr>
            <p:spPr bwMode="auto">
              <a:xfrm>
                <a:off x="1976437" y="1854200"/>
                <a:ext cx="1397000" cy="919163"/>
              </a:xfrm>
              <a:custGeom>
                <a:avLst/>
                <a:gdLst/>
                <a:ahLst/>
                <a:cxnLst>
                  <a:cxn ang="0">
                    <a:pos x="79" y="348"/>
                  </a:cxn>
                  <a:cxn ang="0">
                    <a:pos x="58" y="341"/>
                  </a:cxn>
                  <a:cxn ang="0">
                    <a:pos x="85" y="253"/>
                  </a:cxn>
                  <a:cxn ang="0">
                    <a:pos x="91" y="239"/>
                  </a:cxn>
                  <a:cxn ang="0">
                    <a:pos x="79" y="239"/>
                  </a:cxn>
                  <a:cxn ang="0">
                    <a:pos x="72" y="235"/>
                  </a:cxn>
                  <a:cxn ang="0">
                    <a:pos x="69" y="228"/>
                  </a:cxn>
                  <a:cxn ang="0">
                    <a:pos x="61" y="229"/>
                  </a:cxn>
                  <a:cxn ang="0">
                    <a:pos x="54" y="206"/>
                  </a:cxn>
                  <a:cxn ang="0">
                    <a:pos x="34" y="173"/>
                  </a:cxn>
                  <a:cxn ang="0">
                    <a:pos x="10" y="150"/>
                  </a:cxn>
                  <a:cxn ang="0">
                    <a:pos x="12" y="139"/>
                  </a:cxn>
                  <a:cxn ang="0">
                    <a:pos x="0" y="95"/>
                  </a:cxn>
                  <a:cxn ang="0">
                    <a:pos x="3" y="73"/>
                  </a:cxn>
                  <a:cxn ang="0">
                    <a:pos x="8" y="47"/>
                  </a:cxn>
                  <a:cxn ang="0">
                    <a:pos x="15" y="11"/>
                  </a:cxn>
                  <a:cxn ang="0">
                    <a:pos x="16" y="0"/>
                  </a:cxn>
                  <a:cxn ang="0">
                    <a:pos x="144" y="22"/>
                  </a:cxn>
                  <a:cxn ang="0">
                    <a:pos x="322" y="48"/>
                  </a:cxn>
                  <a:cxn ang="0">
                    <a:pos x="405" y="58"/>
                  </a:cxn>
                  <a:cxn ang="0">
                    <a:pos x="517" y="70"/>
                  </a:cxn>
                  <a:cxn ang="0">
                    <a:pos x="654" y="83"/>
                  </a:cxn>
                  <a:cxn ang="0">
                    <a:pos x="787" y="91"/>
                  </a:cxn>
                  <a:cxn ang="0">
                    <a:pos x="786" y="124"/>
                  </a:cxn>
                  <a:cxn ang="0">
                    <a:pos x="786" y="127"/>
                  </a:cxn>
                  <a:cxn ang="0">
                    <a:pos x="784" y="150"/>
                  </a:cxn>
                  <a:cxn ang="0">
                    <a:pos x="782" y="186"/>
                  </a:cxn>
                  <a:cxn ang="0">
                    <a:pos x="781" y="198"/>
                  </a:cxn>
                  <a:cxn ang="0">
                    <a:pos x="778" y="244"/>
                  </a:cxn>
                  <a:cxn ang="0">
                    <a:pos x="778" y="251"/>
                  </a:cxn>
                  <a:cxn ang="0">
                    <a:pos x="775" y="306"/>
                  </a:cxn>
                  <a:cxn ang="0">
                    <a:pos x="774" y="325"/>
                  </a:cxn>
                  <a:cxn ang="0">
                    <a:pos x="772" y="350"/>
                  </a:cxn>
                  <a:cxn ang="0">
                    <a:pos x="771" y="368"/>
                  </a:cxn>
                  <a:cxn ang="0">
                    <a:pos x="770" y="389"/>
                  </a:cxn>
                  <a:cxn ang="0">
                    <a:pos x="766" y="450"/>
                  </a:cxn>
                  <a:cxn ang="0">
                    <a:pos x="765" y="474"/>
                  </a:cxn>
                  <a:cxn ang="0">
                    <a:pos x="718" y="472"/>
                  </a:cxn>
                  <a:cxn ang="0">
                    <a:pos x="697" y="469"/>
                  </a:cxn>
                  <a:cxn ang="0">
                    <a:pos x="637" y="466"/>
                  </a:cxn>
                  <a:cxn ang="0">
                    <a:pos x="622" y="464"/>
                  </a:cxn>
                  <a:cxn ang="0">
                    <a:pos x="613" y="463"/>
                  </a:cxn>
                  <a:cxn ang="0">
                    <a:pos x="554" y="458"/>
                  </a:cxn>
                  <a:cxn ang="0">
                    <a:pos x="477" y="451"/>
                  </a:cxn>
                  <a:cxn ang="0">
                    <a:pos x="460" y="449"/>
                  </a:cxn>
                  <a:cxn ang="0">
                    <a:pos x="427" y="445"/>
                  </a:cxn>
                  <a:cxn ang="0">
                    <a:pos x="373" y="439"/>
                  </a:cxn>
                  <a:cxn ang="0">
                    <a:pos x="358" y="437"/>
                  </a:cxn>
                  <a:cxn ang="0">
                    <a:pos x="286" y="428"/>
                  </a:cxn>
                  <a:cxn ang="0">
                    <a:pos x="280" y="476"/>
                  </a:cxn>
                  <a:cxn ang="0">
                    <a:pos x="278" y="478"/>
                  </a:cxn>
                  <a:cxn ang="0">
                    <a:pos x="270" y="461"/>
                  </a:cxn>
                  <a:cxn ang="0">
                    <a:pos x="261" y="450"/>
                  </a:cxn>
                  <a:cxn ang="0">
                    <a:pos x="252" y="458"/>
                  </a:cxn>
                  <a:cxn ang="0">
                    <a:pos x="243" y="467"/>
                  </a:cxn>
                  <a:cxn ang="0">
                    <a:pos x="200" y="460"/>
                  </a:cxn>
                  <a:cxn ang="0">
                    <a:pos x="182" y="467"/>
                  </a:cxn>
                  <a:cxn ang="0">
                    <a:pos x="158" y="467"/>
                  </a:cxn>
                  <a:cxn ang="0">
                    <a:pos x="157" y="473"/>
                  </a:cxn>
                  <a:cxn ang="0">
                    <a:pos x="142" y="432"/>
                  </a:cxn>
                  <a:cxn ang="0">
                    <a:pos x="124" y="406"/>
                  </a:cxn>
                </a:cxnLst>
                <a:rect l="0" t="0" r="r" b="b"/>
                <a:pathLst>
                  <a:path w="787" h="479">
                    <a:moveTo>
                      <a:pt x="102" y="335"/>
                    </a:moveTo>
                    <a:lnTo>
                      <a:pt x="79" y="348"/>
                    </a:lnTo>
                    <a:lnTo>
                      <a:pt x="69" y="348"/>
                    </a:lnTo>
                    <a:lnTo>
                      <a:pt x="58" y="341"/>
                    </a:lnTo>
                    <a:lnTo>
                      <a:pt x="84" y="253"/>
                    </a:lnTo>
                    <a:lnTo>
                      <a:pt x="85" y="253"/>
                    </a:lnTo>
                    <a:lnTo>
                      <a:pt x="91" y="242"/>
                    </a:lnTo>
                    <a:lnTo>
                      <a:pt x="91" y="239"/>
                    </a:lnTo>
                    <a:lnTo>
                      <a:pt x="88" y="238"/>
                    </a:lnTo>
                    <a:lnTo>
                      <a:pt x="79" y="239"/>
                    </a:lnTo>
                    <a:lnTo>
                      <a:pt x="73" y="239"/>
                    </a:lnTo>
                    <a:lnTo>
                      <a:pt x="72" y="235"/>
                    </a:lnTo>
                    <a:lnTo>
                      <a:pt x="72" y="230"/>
                    </a:lnTo>
                    <a:lnTo>
                      <a:pt x="69" y="228"/>
                    </a:lnTo>
                    <a:lnTo>
                      <a:pt x="62" y="230"/>
                    </a:lnTo>
                    <a:lnTo>
                      <a:pt x="61" y="229"/>
                    </a:lnTo>
                    <a:lnTo>
                      <a:pt x="63" y="226"/>
                    </a:lnTo>
                    <a:lnTo>
                      <a:pt x="54" y="206"/>
                    </a:lnTo>
                    <a:lnTo>
                      <a:pt x="48" y="198"/>
                    </a:lnTo>
                    <a:lnTo>
                      <a:pt x="34" y="173"/>
                    </a:lnTo>
                    <a:lnTo>
                      <a:pt x="25" y="167"/>
                    </a:lnTo>
                    <a:lnTo>
                      <a:pt x="10" y="150"/>
                    </a:lnTo>
                    <a:lnTo>
                      <a:pt x="19" y="146"/>
                    </a:lnTo>
                    <a:lnTo>
                      <a:pt x="12" y="139"/>
                    </a:lnTo>
                    <a:lnTo>
                      <a:pt x="15" y="124"/>
                    </a:lnTo>
                    <a:lnTo>
                      <a:pt x="0" y="95"/>
                    </a:lnTo>
                    <a:lnTo>
                      <a:pt x="0" y="94"/>
                    </a:lnTo>
                    <a:lnTo>
                      <a:pt x="3" y="73"/>
                    </a:lnTo>
                    <a:lnTo>
                      <a:pt x="8" y="50"/>
                    </a:lnTo>
                    <a:lnTo>
                      <a:pt x="8" y="47"/>
                    </a:lnTo>
                    <a:lnTo>
                      <a:pt x="8" y="46"/>
                    </a:lnTo>
                    <a:lnTo>
                      <a:pt x="15" y="11"/>
                    </a:lnTo>
                    <a:lnTo>
                      <a:pt x="16" y="2"/>
                    </a:lnTo>
                    <a:lnTo>
                      <a:pt x="16" y="0"/>
                    </a:lnTo>
                    <a:lnTo>
                      <a:pt x="102" y="14"/>
                    </a:lnTo>
                    <a:lnTo>
                      <a:pt x="144" y="22"/>
                    </a:lnTo>
                    <a:lnTo>
                      <a:pt x="264" y="40"/>
                    </a:lnTo>
                    <a:lnTo>
                      <a:pt x="322" y="48"/>
                    </a:lnTo>
                    <a:lnTo>
                      <a:pt x="356" y="52"/>
                    </a:lnTo>
                    <a:lnTo>
                      <a:pt x="405" y="58"/>
                    </a:lnTo>
                    <a:lnTo>
                      <a:pt x="436" y="61"/>
                    </a:lnTo>
                    <a:lnTo>
                      <a:pt x="517" y="70"/>
                    </a:lnTo>
                    <a:lnTo>
                      <a:pt x="585" y="77"/>
                    </a:lnTo>
                    <a:lnTo>
                      <a:pt x="654" y="83"/>
                    </a:lnTo>
                    <a:lnTo>
                      <a:pt x="722" y="88"/>
                    </a:lnTo>
                    <a:lnTo>
                      <a:pt x="787" y="91"/>
                    </a:lnTo>
                    <a:lnTo>
                      <a:pt x="786" y="115"/>
                    </a:lnTo>
                    <a:lnTo>
                      <a:pt x="786" y="124"/>
                    </a:lnTo>
                    <a:lnTo>
                      <a:pt x="786" y="126"/>
                    </a:lnTo>
                    <a:lnTo>
                      <a:pt x="786" y="127"/>
                    </a:lnTo>
                    <a:lnTo>
                      <a:pt x="784" y="139"/>
                    </a:lnTo>
                    <a:lnTo>
                      <a:pt x="784" y="150"/>
                    </a:lnTo>
                    <a:lnTo>
                      <a:pt x="782" y="175"/>
                    </a:lnTo>
                    <a:lnTo>
                      <a:pt x="782" y="186"/>
                    </a:lnTo>
                    <a:lnTo>
                      <a:pt x="782" y="187"/>
                    </a:lnTo>
                    <a:lnTo>
                      <a:pt x="781" y="198"/>
                    </a:lnTo>
                    <a:lnTo>
                      <a:pt x="781" y="210"/>
                    </a:lnTo>
                    <a:lnTo>
                      <a:pt x="778" y="244"/>
                    </a:lnTo>
                    <a:lnTo>
                      <a:pt x="778" y="246"/>
                    </a:lnTo>
                    <a:lnTo>
                      <a:pt x="778" y="251"/>
                    </a:lnTo>
                    <a:lnTo>
                      <a:pt x="777" y="270"/>
                    </a:lnTo>
                    <a:lnTo>
                      <a:pt x="775" y="306"/>
                    </a:lnTo>
                    <a:lnTo>
                      <a:pt x="774" y="316"/>
                    </a:lnTo>
                    <a:lnTo>
                      <a:pt x="774" y="325"/>
                    </a:lnTo>
                    <a:lnTo>
                      <a:pt x="774" y="330"/>
                    </a:lnTo>
                    <a:lnTo>
                      <a:pt x="772" y="350"/>
                    </a:lnTo>
                    <a:lnTo>
                      <a:pt x="771" y="354"/>
                    </a:lnTo>
                    <a:lnTo>
                      <a:pt x="771" y="368"/>
                    </a:lnTo>
                    <a:lnTo>
                      <a:pt x="770" y="383"/>
                    </a:lnTo>
                    <a:lnTo>
                      <a:pt x="770" y="389"/>
                    </a:lnTo>
                    <a:lnTo>
                      <a:pt x="769" y="402"/>
                    </a:lnTo>
                    <a:lnTo>
                      <a:pt x="766" y="450"/>
                    </a:lnTo>
                    <a:lnTo>
                      <a:pt x="766" y="454"/>
                    </a:lnTo>
                    <a:lnTo>
                      <a:pt x="765" y="474"/>
                    </a:lnTo>
                    <a:lnTo>
                      <a:pt x="764" y="474"/>
                    </a:lnTo>
                    <a:lnTo>
                      <a:pt x="718" y="472"/>
                    </a:lnTo>
                    <a:lnTo>
                      <a:pt x="711" y="470"/>
                    </a:lnTo>
                    <a:lnTo>
                      <a:pt x="697" y="469"/>
                    </a:lnTo>
                    <a:lnTo>
                      <a:pt x="693" y="469"/>
                    </a:lnTo>
                    <a:lnTo>
                      <a:pt x="637" y="466"/>
                    </a:lnTo>
                    <a:lnTo>
                      <a:pt x="631" y="466"/>
                    </a:lnTo>
                    <a:lnTo>
                      <a:pt x="622" y="464"/>
                    </a:lnTo>
                    <a:lnTo>
                      <a:pt x="614" y="464"/>
                    </a:lnTo>
                    <a:lnTo>
                      <a:pt x="613" y="463"/>
                    </a:lnTo>
                    <a:lnTo>
                      <a:pt x="562" y="460"/>
                    </a:lnTo>
                    <a:lnTo>
                      <a:pt x="554" y="458"/>
                    </a:lnTo>
                    <a:lnTo>
                      <a:pt x="501" y="452"/>
                    </a:lnTo>
                    <a:lnTo>
                      <a:pt x="477" y="451"/>
                    </a:lnTo>
                    <a:lnTo>
                      <a:pt x="469" y="450"/>
                    </a:lnTo>
                    <a:lnTo>
                      <a:pt x="460" y="449"/>
                    </a:lnTo>
                    <a:lnTo>
                      <a:pt x="452" y="448"/>
                    </a:lnTo>
                    <a:lnTo>
                      <a:pt x="427" y="445"/>
                    </a:lnTo>
                    <a:lnTo>
                      <a:pt x="418" y="444"/>
                    </a:lnTo>
                    <a:lnTo>
                      <a:pt x="373" y="439"/>
                    </a:lnTo>
                    <a:lnTo>
                      <a:pt x="368" y="438"/>
                    </a:lnTo>
                    <a:lnTo>
                      <a:pt x="358" y="437"/>
                    </a:lnTo>
                    <a:lnTo>
                      <a:pt x="331" y="434"/>
                    </a:lnTo>
                    <a:lnTo>
                      <a:pt x="286" y="428"/>
                    </a:lnTo>
                    <a:lnTo>
                      <a:pt x="283" y="461"/>
                    </a:lnTo>
                    <a:lnTo>
                      <a:pt x="280" y="476"/>
                    </a:lnTo>
                    <a:lnTo>
                      <a:pt x="280" y="479"/>
                    </a:lnTo>
                    <a:lnTo>
                      <a:pt x="278" y="478"/>
                    </a:lnTo>
                    <a:lnTo>
                      <a:pt x="276" y="476"/>
                    </a:lnTo>
                    <a:lnTo>
                      <a:pt x="270" y="461"/>
                    </a:lnTo>
                    <a:lnTo>
                      <a:pt x="262" y="450"/>
                    </a:lnTo>
                    <a:lnTo>
                      <a:pt x="261" y="450"/>
                    </a:lnTo>
                    <a:lnTo>
                      <a:pt x="255" y="452"/>
                    </a:lnTo>
                    <a:lnTo>
                      <a:pt x="252" y="458"/>
                    </a:lnTo>
                    <a:lnTo>
                      <a:pt x="250" y="469"/>
                    </a:lnTo>
                    <a:lnTo>
                      <a:pt x="243" y="467"/>
                    </a:lnTo>
                    <a:lnTo>
                      <a:pt x="208" y="464"/>
                    </a:lnTo>
                    <a:lnTo>
                      <a:pt x="200" y="460"/>
                    </a:lnTo>
                    <a:lnTo>
                      <a:pt x="192" y="464"/>
                    </a:lnTo>
                    <a:lnTo>
                      <a:pt x="182" y="467"/>
                    </a:lnTo>
                    <a:lnTo>
                      <a:pt x="166" y="461"/>
                    </a:lnTo>
                    <a:lnTo>
                      <a:pt x="158" y="467"/>
                    </a:lnTo>
                    <a:lnTo>
                      <a:pt x="159" y="472"/>
                    </a:lnTo>
                    <a:lnTo>
                      <a:pt x="157" y="473"/>
                    </a:lnTo>
                    <a:lnTo>
                      <a:pt x="147" y="463"/>
                    </a:lnTo>
                    <a:lnTo>
                      <a:pt x="142" y="432"/>
                    </a:lnTo>
                    <a:lnTo>
                      <a:pt x="122" y="418"/>
                    </a:lnTo>
                    <a:lnTo>
                      <a:pt x="124" y="406"/>
                    </a:lnTo>
                    <a:lnTo>
                      <a:pt x="102" y="335"/>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38" name="Freeform 89">
                <a:extLst>
                  <a:ext uri="{FF2B5EF4-FFF2-40B4-BE49-F238E27FC236}">
                    <a16:creationId xmlns:a16="http://schemas.microsoft.com/office/drawing/2014/main" id="{203935AE-DABA-4DE4-AD55-61AF6DEF1320}"/>
                  </a:ext>
                </a:extLst>
              </p:cNvPr>
              <p:cNvSpPr>
                <a:spLocks/>
              </p:cNvSpPr>
              <p:nvPr/>
            </p:nvSpPr>
            <p:spPr bwMode="auto">
              <a:xfrm>
                <a:off x="1192212" y="3024188"/>
                <a:ext cx="855663" cy="1436687"/>
              </a:xfrm>
              <a:custGeom>
                <a:avLst/>
                <a:gdLst/>
                <a:ahLst/>
                <a:cxnLst>
                  <a:cxn ang="0">
                    <a:pos x="1" y="279"/>
                  </a:cxn>
                  <a:cxn ang="0">
                    <a:pos x="4" y="290"/>
                  </a:cxn>
                  <a:cxn ang="0">
                    <a:pos x="10" y="298"/>
                  </a:cxn>
                  <a:cxn ang="0">
                    <a:pos x="24" y="318"/>
                  </a:cxn>
                  <a:cxn ang="0">
                    <a:pos x="40" y="340"/>
                  </a:cxn>
                  <a:cxn ang="0">
                    <a:pos x="44" y="346"/>
                  </a:cxn>
                  <a:cxn ang="0">
                    <a:pos x="64" y="374"/>
                  </a:cxn>
                  <a:cxn ang="0">
                    <a:pos x="92" y="414"/>
                  </a:cxn>
                  <a:cxn ang="0">
                    <a:pos x="126" y="461"/>
                  </a:cxn>
                  <a:cxn ang="0">
                    <a:pos x="143" y="484"/>
                  </a:cxn>
                  <a:cxn ang="0">
                    <a:pos x="169" y="522"/>
                  </a:cxn>
                  <a:cxn ang="0">
                    <a:pos x="226" y="602"/>
                  </a:cxn>
                  <a:cxn ang="0">
                    <a:pos x="248" y="633"/>
                  </a:cxn>
                  <a:cxn ang="0">
                    <a:pos x="264" y="657"/>
                  </a:cxn>
                  <a:cxn ang="0">
                    <a:pos x="310" y="720"/>
                  </a:cxn>
                  <a:cxn ang="0">
                    <a:pos x="335" y="723"/>
                  </a:cxn>
                  <a:cxn ang="0">
                    <a:pos x="338" y="662"/>
                  </a:cxn>
                  <a:cxn ang="0">
                    <a:pos x="355" y="638"/>
                  </a:cxn>
                  <a:cxn ang="0">
                    <a:pos x="390" y="639"/>
                  </a:cxn>
                  <a:cxn ang="0">
                    <a:pos x="403" y="561"/>
                  </a:cxn>
                  <a:cxn ang="0">
                    <a:pos x="410" y="519"/>
                  </a:cxn>
                  <a:cxn ang="0">
                    <a:pos x="415" y="488"/>
                  </a:cxn>
                  <a:cxn ang="0">
                    <a:pos x="421" y="449"/>
                  </a:cxn>
                  <a:cxn ang="0">
                    <a:pos x="426" y="416"/>
                  </a:cxn>
                  <a:cxn ang="0">
                    <a:pos x="428" y="404"/>
                  </a:cxn>
                  <a:cxn ang="0">
                    <a:pos x="432" y="381"/>
                  </a:cxn>
                  <a:cxn ang="0">
                    <a:pos x="443" y="315"/>
                  </a:cxn>
                  <a:cxn ang="0">
                    <a:pos x="449" y="280"/>
                  </a:cxn>
                  <a:cxn ang="0">
                    <a:pos x="451" y="260"/>
                  </a:cxn>
                  <a:cxn ang="0">
                    <a:pos x="460" y="210"/>
                  </a:cxn>
                  <a:cxn ang="0">
                    <a:pos x="470" y="143"/>
                  </a:cxn>
                  <a:cxn ang="0">
                    <a:pos x="481" y="80"/>
                  </a:cxn>
                  <a:cxn ang="0">
                    <a:pos x="466" y="77"/>
                  </a:cxn>
                  <a:cxn ang="0">
                    <a:pos x="442" y="72"/>
                  </a:cxn>
                  <a:cxn ang="0">
                    <a:pos x="412" y="68"/>
                  </a:cxn>
                  <a:cxn ang="0">
                    <a:pos x="275" y="42"/>
                  </a:cxn>
                  <a:cxn ang="0">
                    <a:pos x="256" y="39"/>
                  </a:cxn>
                  <a:cxn ang="0">
                    <a:pos x="190" y="27"/>
                  </a:cxn>
                  <a:cxn ang="0">
                    <a:pos x="154" y="20"/>
                  </a:cxn>
                  <a:cxn ang="0">
                    <a:pos x="108" y="10"/>
                  </a:cxn>
                  <a:cxn ang="0">
                    <a:pos x="72" y="2"/>
                  </a:cxn>
                  <a:cxn ang="0">
                    <a:pos x="59" y="21"/>
                  </a:cxn>
                  <a:cxn ang="0">
                    <a:pos x="47" y="77"/>
                  </a:cxn>
                  <a:cxn ang="0">
                    <a:pos x="20" y="194"/>
                  </a:cxn>
                  <a:cxn ang="0">
                    <a:pos x="13" y="226"/>
                  </a:cxn>
                  <a:cxn ang="0">
                    <a:pos x="10" y="243"/>
                  </a:cxn>
                  <a:cxn ang="0">
                    <a:pos x="7" y="255"/>
                  </a:cxn>
                  <a:cxn ang="0">
                    <a:pos x="4" y="269"/>
                  </a:cxn>
                  <a:cxn ang="0">
                    <a:pos x="2" y="274"/>
                  </a:cxn>
                </a:cxnLst>
                <a:rect l="0" t="0" r="r" b="b"/>
                <a:pathLst>
                  <a:path w="481" h="746">
                    <a:moveTo>
                      <a:pt x="2" y="274"/>
                    </a:moveTo>
                    <a:lnTo>
                      <a:pt x="1" y="279"/>
                    </a:lnTo>
                    <a:lnTo>
                      <a:pt x="0" y="285"/>
                    </a:lnTo>
                    <a:lnTo>
                      <a:pt x="4" y="290"/>
                    </a:lnTo>
                    <a:lnTo>
                      <a:pt x="6" y="293"/>
                    </a:lnTo>
                    <a:lnTo>
                      <a:pt x="10" y="298"/>
                    </a:lnTo>
                    <a:lnTo>
                      <a:pt x="22" y="315"/>
                    </a:lnTo>
                    <a:lnTo>
                      <a:pt x="24" y="318"/>
                    </a:lnTo>
                    <a:lnTo>
                      <a:pt x="30" y="326"/>
                    </a:lnTo>
                    <a:lnTo>
                      <a:pt x="40" y="340"/>
                    </a:lnTo>
                    <a:lnTo>
                      <a:pt x="42" y="344"/>
                    </a:lnTo>
                    <a:lnTo>
                      <a:pt x="44" y="346"/>
                    </a:lnTo>
                    <a:lnTo>
                      <a:pt x="49" y="354"/>
                    </a:lnTo>
                    <a:lnTo>
                      <a:pt x="64" y="374"/>
                    </a:lnTo>
                    <a:lnTo>
                      <a:pt x="73" y="388"/>
                    </a:lnTo>
                    <a:lnTo>
                      <a:pt x="92" y="414"/>
                    </a:lnTo>
                    <a:lnTo>
                      <a:pt x="115" y="447"/>
                    </a:lnTo>
                    <a:lnTo>
                      <a:pt x="126" y="461"/>
                    </a:lnTo>
                    <a:lnTo>
                      <a:pt x="128" y="465"/>
                    </a:lnTo>
                    <a:lnTo>
                      <a:pt x="143" y="484"/>
                    </a:lnTo>
                    <a:lnTo>
                      <a:pt x="146" y="490"/>
                    </a:lnTo>
                    <a:lnTo>
                      <a:pt x="169" y="522"/>
                    </a:lnTo>
                    <a:lnTo>
                      <a:pt x="208" y="576"/>
                    </a:lnTo>
                    <a:lnTo>
                      <a:pt x="226" y="602"/>
                    </a:lnTo>
                    <a:lnTo>
                      <a:pt x="247" y="633"/>
                    </a:lnTo>
                    <a:lnTo>
                      <a:pt x="248" y="633"/>
                    </a:lnTo>
                    <a:lnTo>
                      <a:pt x="257" y="646"/>
                    </a:lnTo>
                    <a:lnTo>
                      <a:pt x="264" y="657"/>
                    </a:lnTo>
                    <a:lnTo>
                      <a:pt x="288" y="690"/>
                    </a:lnTo>
                    <a:lnTo>
                      <a:pt x="310" y="720"/>
                    </a:lnTo>
                    <a:lnTo>
                      <a:pt x="328" y="746"/>
                    </a:lnTo>
                    <a:lnTo>
                      <a:pt x="335" y="723"/>
                    </a:lnTo>
                    <a:lnTo>
                      <a:pt x="335" y="674"/>
                    </a:lnTo>
                    <a:lnTo>
                      <a:pt x="338" y="662"/>
                    </a:lnTo>
                    <a:lnTo>
                      <a:pt x="336" y="640"/>
                    </a:lnTo>
                    <a:lnTo>
                      <a:pt x="355" y="638"/>
                    </a:lnTo>
                    <a:lnTo>
                      <a:pt x="373" y="653"/>
                    </a:lnTo>
                    <a:lnTo>
                      <a:pt x="390" y="639"/>
                    </a:lnTo>
                    <a:lnTo>
                      <a:pt x="401" y="575"/>
                    </a:lnTo>
                    <a:lnTo>
                      <a:pt x="403" y="561"/>
                    </a:lnTo>
                    <a:lnTo>
                      <a:pt x="404" y="550"/>
                    </a:lnTo>
                    <a:lnTo>
                      <a:pt x="410" y="519"/>
                    </a:lnTo>
                    <a:lnTo>
                      <a:pt x="413" y="502"/>
                    </a:lnTo>
                    <a:lnTo>
                      <a:pt x="415" y="488"/>
                    </a:lnTo>
                    <a:lnTo>
                      <a:pt x="415" y="486"/>
                    </a:lnTo>
                    <a:lnTo>
                      <a:pt x="421" y="449"/>
                    </a:lnTo>
                    <a:lnTo>
                      <a:pt x="424" y="436"/>
                    </a:lnTo>
                    <a:lnTo>
                      <a:pt x="426" y="416"/>
                    </a:lnTo>
                    <a:lnTo>
                      <a:pt x="427" y="408"/>
                    </a:lnTo>
                    <a:lnTo>
                      <a:pt x="428" y="404"/>
                    </a:lnTo>
                    <a:lnTo>
                      <a:pt x="430" y="399"/>
                    </a:lnTo>
                    <a:lnTo>
                      <a:pt x="432" y="381"/>
                    </a:lnTo>
                    <a:lnTo>
                      <a:pt x="442" y="320"/>
                    </a:lnTo>
                    <a:lnTo>
                      <a:pt x="443" y="315"/>
                    </a:lnTo>
                    <a:lnTo>
                      <a:pt x="446" y="296"/>
                    </a:lnTo>
                    <a:lnTo>
                      <a:pt x="449" y="280"/>
                    </a:lnTo>
                    <a:lnTo>
                      <a:pt x="450" y="270"/>
                    </a:lnTo>
                    <a:lnTo>
                      <a:pt x="451" y="260"/>
                    </a:lnTo>
                    <a:lnTo>
                      <a:pt x="455" y="238"/>
                    </a:lnTo>
                    <a:lnTo>
                      <a:pt x="460" y="210"/>
                    </a:lnTo>
                    <a:lnTo>
                      <a:pt x="466" y="174"/>
                    </a:lnTo>
                    <a:lnTo>
                      <a:pt x="470" y="143"/>
                    </a:lnTo>
                    <a:lnTo>
                      <a:pt x="479" y="89"/>
                    </a:lnTo>
                    <a:lnTo>
                      <a:pt x="481" y="80"/>
                    </a:lnTo>
                    <a:lnTo>
                      <a:pt x="467" y="77"/>
                    </a:lnTo>
                    <a:lnTo>
                      <a:pt x="466" y="77"/>
                    </a:lnTo>
                    <a:lnTo>
                      <a:pt x="464" y="76"/>
                    </a:lnTo>
                    <a:lnTo>
                      <a:pt x="442" y="72"/>
                    </a:lnTo>
                    <a:lnTo>
                      <a:pt x="431" y="70"/>
                    </a:lnTo>
                    <a:lnTo>
                      <a:pt x="412" y="68"/>
                    </a:lnTo>
                    <a:lnTo>
                      <a:pt x="340" y="56"/>
                    </a:lnTo>
                    <a:lnTo>
                      <a:pt x="275" y="42"/>
                    </a:lnTo>
                    <a:lnTo>
                      <a:pt x="271" y="41"/>
                    </a:lnTo>
                    <a:lnTo>
                      <a:pt x="256" y="39"/>
                    </a:lnTo>
                    <a:lnTo>
                      <a:pt x="252" y="39"/>
                    </a:lnTo>
                    <a:lnTo>
                      <a:pt x="190" y="27"/>
                    </a:lnTo>
                    <a:lnTo>
                      <a:pt x="168" y="22"/>
                    </a:lnTo>
                    <a:lnTo>
                      <a:pt x="154" y="20"/>
                    </a:lnTo>
                    <a:lnTo>
                      <a:pt x="110" y="10"/>
                    </a:lnTo>
                    <a:lnTo>
                      <a:pt x="108" y="10"/>
                    </a:lnTo>
                    <a:lnTo>
                      <a:pt x="98" y="8"/>
                    </a:lnTo>
                    <a:lnTo>
                      <a:pt x="72" y="2"/>
                    </a:lnTo>
                    <a:lnTo>
                      <a:pt x="64" y="0"/>
                    </a:lnTo>
                    <a:lnTo>
                      <a:pt x="59" y="21"/>
                    </a:lnTo>
                    <a:lnTo>
                      <a:pt x="49" y="62"/>
                    </a:lnTo>
                    <a:lnTo>
                      <a:pt x="47" y="77"/>
                    </a:lnTo>
                    <a:lnTo>
                      <a:pt x="32" y="142"/>
                    </a:lnTo>
                    <a:lnTo>
                      <a:pt x="20" y="194"/>
                    </a:lnTo>
                    <a:lnTo>
                      <a:pt x="16" y="216"/>
                    </a:lnTo>
                    <a:lnTo>
                      <a:pt x="13" y="226"/>
                    </a:lnTo>
                    <a:lnTo>
                      <a:pt x="11" y="237"/>
                    </a:lnTo>
                    <a:lnTo>
                      <a:pt x="10" y="243"/>
                    </a:lnTo>
                    <a:lnTo>
                      <a:pt x="8" y="249"/>
                    </a:lnTo>
                    <a:lnTo>
                      <a:pt x="7" y="255"/>
                    </a:lnTo>
                    <a:lnTo>
                      <a:pt x="5" y="261"/>
                    </a:lnTo>
                    <a:lnTo>
                      <a:pt x="4" y="269"/>
                    </a:lnTo>
                    <a:lnTo>
                      <a:pt x="2" y="273"/>
                    </a:lnTo>
                    <a:lnTo>
                      <a:pt x="2" y="274"/>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39" name="Freeform 90">
                <a:extLst>
                  <a:ext uri="{FF2B5EF4-FFF2-40B4-BE49-F238E27FC236}">
                    <a16:creationId xmlns:a16="http://schemas.microsoft.com/office/drawing/2014/main" id="{6F23789D-D60C-4365-B83D-D14C9CDCC537}"/>
                  </a:ext>
                </a:extLst>
              </p:cNvPr>
              <p:cNvSpPr>
                <a:spLocks/>
              </p:cNvSpPr>
              <p:nvPr/>
            </p:nvSpPr>
            <p:spPr bwMode="auto">
              <a:xfrm>
                <a:off x="771525" y="2130425"/>
                <a:ext cx="1084262" cy="974725"/>
              </a:xfrm>
              <a:custGeom>
                <a:avLst/>
                <a:gdLst/>
                <a:ahLst/>
                <a:cxnLst>
                  <a:cxn ang="0">
                    <a:pos x="549" y="293"/>
                  </a:cxn>
                  <a:cxn ang="0">
                    <a:pos x="553" y="306"/>
                  </a:cxn>
                  <a:cxn ang="0">
                    <a:pos x="540" y="334"/>
                  </a:cxn>
                  <a:cxn ang="0">
                    <a:pos x="528" y="395"/>
                  </a:cxn>
                  <a:cxn ang="0">
                    <a:pos x="488" y="503"/>
                  </a:cxn>
                  <a:cxn ang="0">
                    <a:pos x="390" y="484"/>
                  </a:cxn>
                  <a:cxn ang="0">
                    <a:pos x="334" y="472"/>
                  </a:cxn>
                  <a:cxn ang="0">
                    <a:pos x="285" y="461"/>
                  </a:cxn>
                  <a:cxn ang="0">
                    <a:pos x="225" y="448"/>
                  </a:cxn>
                  <a:cxn ang="0">
                    <a:pos x="160" y="431"/>
                  </a:cxn>
                  <a:cxn ang="0">
                    <a:pos x="88" y="413"/>
                  </a:cxn>
                  <a:cxn ang="0">
                    <a:pos x="67" y="408"/>
                  </a:cxn>
                  <a:cxn ang="0">
                    <a:pos x="48" y="403"/>
                  </a:cxn>
                  <a:cxn ang="0">
                    <a:pos x="22" y="397"/>
                  </a:cxn>
                  <a:cxn ang="0">
                    <a:pos x="0" y="379"/>
                  </a:cxn>
                  <a:cxn ang="0">
                    <a:pos x="13" y="298"/>
                  </a:cxn>
                  <a:cxn ang="0">
                    <a:pos x="48" y="241"/>
                  </a:cxn>
                  <a:cxn ang="0">
                    <a:pos x="70" y="181"/>
                  </a:cxn>
                  <a:cxn ang="0">
                    <a:pos x="96" y="110"/>
                  </a:cxn>
                  <a:cxn ang="0">
                    <a:pos x="117" y="43"/>
                  </a:cxn>
                  <a:cxn ang="0">
                    <a:pos x="126" y="0"/>
                  </a:cxn>
                  <a:cxn ang="0">
                    <a:pos x="148" y="4"/>
                  </a:cxn>
                  <a:cxn ang="0">
                    <a:pos x="165" y="19"/>
                  </a:cxn>
                  <a:cxn ang="0">
                    <a:pos x="188" y="26"/>
                  </a:cxn>
                  <a:cxn ang="0">
                    <a:pos x="195" y="66"/>
                  </a:cxn>
                  <a:cxn ang="0">
                    <a:pos x="193" y="74"/>
                  </a:cxn>
                  <a:cxn ang="0">
                    <a:pos x="230" y="91"/>
                  </a:cxn>
                  <a:cxn ang="0">
                    <a:pos x="258" y="85"/>
                  </a:cxn>
                  <a:cxn ang="0">
                    <a:pos x="278" y="89"/>
                  </a:cxn>
                  <a:cxn ang="0">
                    <a:pos x="296" y="98"/>
                  </a:cxn>
                  <a:cxn ang="0">
                    <a:pos x="319" y="103"/>
                  </a:cxn>
                  <a:cxn ang="0">
                    <a:pos x="344" y="107"/>
                  </a:cxn>
                  <a:cxn ang="0">
                    <a:pos x="381" y="102"/>
                  </a:cxn>
                  <a:cxn ang="0">
                    <a:pos x="402" y="103"/>
                  </a:cxn>
                  <a:cxn ang="0">
                    <a:pos x="430" y="102"/>
                  </a:cxn>
                  <a:cxn ang="0">
                    <a:pos x="463" y="102"/>
                  </a:cxn>
                  <a:cxn ang="0">
                    <a:pos x="517" y="114"/>
                  </a:cxn>
                  <a:cxn ang="0">
                    <a:pos x="541" y="119"/>
                  </a:cxn>
                  <a:cxn ang="0">
                    <a:pos x="558" y="122"/>
                  </a:cxn>
                  <a:cxn ang="0">
                    <a:pos x="589" y="132"/>
                  </a:cxn>
                  <a:cxn ang="0">
                    <a:pos x="607" y="155"/>
                  </a:cxn>
                  <a:cxn ang="0">
                    <a:pos x="589" y="200"/>
                  </a:cxn>
                  <a:cxn ang="0">
                    <a:pos x="573" y="223"/>
                  </a:cxn>
                  <a:cxn ang="0">
                    <a:pos x="536" y="277"/>
                  </a:cxn>
                </a:cxnLst>
                <a:rect l="0" t="0" r="r" b="b"/>
                <a:pathLst>
                  <a:path w="609" h="505">
                    <a:moveTo>
                      <a:pt x="536" y="284"/>
                    </a:moveTo>
                    <a:lnTo>
                      <a:pt x="544" y="290"/>
                    </a:lnTo>
                    <a:lnTo>
                      <a:pt x="549" y="293"/>
                    </a:lnTo>
                    <a:lnTo>
                      <a:pt x="555" y="302"/>
                    </a:lnTo>
                    <a:lnTo>
                      <a:pt x="553" y="305"/>
                    </a:lnTo>
                    <a:lnTo>
                      <a:pt x="553" y="306"/>
                    </a:lnTo>
                    <a:lnTo>
                      <a:pt x="544" y="328"/>
                    </a:lnTo>
                    <a:lnTo>
                      <a:pt x="543" y="329"/>
                    </a:lnTo>
                    <a:lnTo>
                      <a:pt x="540" y="334"/>
                    </a:lnTo>
                    <a:lnTo>
                      <a:pt x="537" y="346"/>
                    </a:lnTo>
                    <a:lnTo>
                      <a:pt x="536" y="355"/>
                    </a:lnTo>
                    <a:lnTo>
                      <a:pt x="528" y="395"/>
                    </a:lnTo>
                    <a:lnTo>
                      <a:pt x="507" y="505"/>
                    </a:lnTo>
                    <a:lnTo>
                      <a:pt x="492" y="503"/>
                    </a:lnTo>
                    <a:lnTo>
                      <a:pt x="488" y="503"/>
                    </a:lnTo>
                    <a:lnTo>
                      <a:pt x="426" y="491"/>
                    </a:lnTo>
                    <a:lnTo>
                      <a:pt x="404" y="486"/>
                    </a:lnTo>
                    <a:lnTo>
                      <a:pt x="390" y="484"/>
                    </a:lnTo>
                    <a:lnTo>
                      <a:pt x="346" y="474"/>
                    </a:lnTo>
                    <a:lnTo>
                      <a:pt x="344" y="474"/>
                    </a:lnTo>
                    <a:lnTo>
                      <a:pt x="334" y="472"/>
                    </a:lnTo>
                    <a:lnTo>
                      <a:pt x="308" y="466"/>
                    </a:lnTo>
                    <a:lnTo>
                      <a:pt x="300" y="464"/>
                    </a:lnTo>
                    <a:lnTo>
                      <a:pt x="285" y="461"/>
                    </a:lnTo>
                    <a:lnTo>
                      <a:pt x="282" y="460"/>
                    </a:lnTo>
                    <a:lnTo>
                      <a:pt x="238" y="450"/>
                    </a:lnTo>
                    <a:lnTo>
                      <a:pt x="225" y="448"/>
                    </a:lnTo>
                    <a:lnTo>
                      <a:pt x="208" y="443"/>
                    </a:lnTo>
                    <a:lnTo>
                      <a:pt x="199" y="440"/>
                    </a:lnTo>
                    <a:lnTo>
                      <a:pt x="160" y="431"/>
                    </a:lnTo>
                    <a:lnTo>
                      <a:pt x="148" y="427"/>
                    </a:lnTo>
                    <a:lnTo>
                      <a:pt x="140" y="426"/>
                    </a:lnTo>
                    <a:lnTo>
                      <a:pt x="88" y="413"/>
                    </a:lnTo>
                    <a:lnTo>
                      <a:pt x="81" y="410"/>
                    </a:lnTo>
                    <a:lnTo>
                      <a:pt x="75" y="410"/>
                    </a:lnTo>
                    <a:lnTo>
                      <a:pt x="67" y="408"/>
                    </a:lnTo>
                    <a:lnTo>
                      <a:pt x="61" y="407"/>
                    </a:lnTo>
                    <a:lnTo>
                      <a:pt x="55" y="406"/>
                    </a:lnTo>
                    <a:lnTo>
                      <a:pt x="48" y="403"/>
                    </a:lnTo>
                    <a:lnTo>
                      <a:pt x="45" y="403"/>
                    </a:lnTo>
                    <a:lnTo>
                      <a:pt x="34" y="400"/>
                    </a:lnTo>
                    <a:lnTo>
                      <a:pt x="22" y="397"/>
                    </a:lnTo>
                    <a:lnTo>
                      <a:pt x="13" y="395"/>
                    </a:lnTo>
                    <a:lnTo>
                      <a:pt x="7" y="392"/>
                    </a:lnTo>
                    <a:lnTo>
                      <a:pt x="0" y="379"/>
                    </a:lnTo>
                    <a:lnTo>
                      <a:pt x="9" y="329"/>
                    </a:lnTo>
                    <a:lnTo>
                      <a:pt x="3" y="307"/>
                    </a:lnTo>
                    <a:lnTo>
                      <a:pt x="13" y="298"/>
                    </a:lnTo>
                    <a:lnTo>
                      <a:pt x="30" y="263"/>
                    </a:lnTo>
                    <a:lnTo>
                      <a:pt x="34" y="262"/>
                    </a:lnTo>
                    <a:lnTo>
                      <a:pt x="48" y="241"/>
                    </a:lnTo>
                    <a:lnTo>
                      <a:pt x="57" y="220"/>
                    </a:lnTo>
                    <a:lnTo>
                      <a:pt x="57" y="218"/>
                    </a:lnTo>
                    <a:lnTo>
                      <a:pt x="70" y="181"/>
                    </a:lnTo>
                    <a:lnTo>
                      <a:pt x="96" y="113"/>
                    </a:lnTo>
                    <a:lnTo>
                      <a:pt x="96" y="112"/>
                    </a:lnTo>
                    <a:lnTo>
                      <a:pt x="96" y="110"/>
                    </a:lnTo>
                    <a:lnTo>
                      <a:pt x="104" y="92"/>
                    </a:lnTo>
                    <a:lnTo>
                      <a:pt x="117" y="47"/>
                    </a:lnTo>
                    <a:lnTo>
                      <a:pt x="117" y="43"/>
                    </a:lnTo>
                    <a:lnTo>
                      <a:pt x="127" y="11"/>
                    </a:lnTo>
                    <a:lnTo>
                      <a:pt x="124" y="0"/>
                    </a:lnTo>
                    <a:lnTo>
                      <a:pt x="126" y="0"/>
                    </a:lnTo>
                    <a:lnTo>
                      <a:pt x="133" y="8"/>
                    </a:lnTo>
                    <a:lnTo>
                      <a:pt x="141" y="7"/>
                    </a:lnTo>
                    <a:lnTo>
                      <a:pt x="148" y="4"/>
                    </a:lnTo>
                    <a:lnTo>
                      <a:pt x="160" y="6"/>
                    </a:lnTo>
                    <a:lnTo>
                      <a:pt x="163" y="8"/>
                    </a:lnTo>
                    <a:lnTo>
                      <a:pt x="165" y="19"/>
                    </a:lnTo>
                    <a:lnTo>
                      <a:pt x="172" y="20"/>
                    </a:lnTo>
                    <a:lnTo>
                      <a:pt x="176" y="19"/>
                    </a:lnTo>
                    <a:lnTo>
                      <a:pt x="188" y="26"/>
                    </a:lnTo>
                    <a:lnTo>
                      <a:pt x="196" y="46"/>
                    </a:lnTo>
                    <a:lnTo>
                      <a:pt x="196" y="56"/>
                    </a:lnTo>
                    <a:lnTo>
                      <a:pt x="195" y="66"/>
                    </a:lnTo>
                    <a:lnTo>
                      <a:pt x="195" y="67"/>
                    </a:lnTo>
                    <a:lnTo>
                      <a:pt x="195" y="68"/>
                    </a:lnTo>
                    <a:lnTo>
                      <a:pt x="193" y="74"/>
                    </a:lnTo>
                    <a:lnTo>
                      <a:pt x="212" y="89"/>
                    </a:lnTo>
                    <a:lnTo>
                      <a:pt x="224" y="94"/>
                    </a:lnTo>
                    <a:lnTo>
                      <a:pt x="230" y="91"/>
                    </a:lnTo>
                    <a:lnTo>
                      <a:pt x="235" y="92"/>
                    </a:lnTo>
                    <a:lnTo>
                      <a:pt x="248" y="89"/>
                    </a:lnTo>
                    <a:lnTo>
                      <a:pt x="258" y="85"/>
                    </a:lnTo>
                    <a:lnTo>
                      <a:pt x="261" y="88"/>
                    </a:lnTo>
                    <a:lnTo>
                      <a:pt x="277" y="89"/>
                    </a:lnTo>
                    <a:lnTo>
                      <a:pt x="278" y="89"/>
                    </a:lnTo>
                    <a:lnTo>
                      <a:pt x="280" y="91"/>
                    </a:lnTo>
                    <a:lnTo>
                      <a:pt x="282" y="92"/>
                    </a:lnTo>
                    <a:lnTo>
                      <a:pt x="296" y="98"/>
                    </a:lnTo>
                    <a:lnTo>
                      <a:pt x="296" y="104"/>
                    </a:lnTo>
                    <a:lnTo>
                      <a:pt x="315" y="106"/>
                    </a:lnTo>
                    <a:lnTo>
                      <a:pt x="319" y="103"/>
                    </a:lnTo>
                    <a:lnTo>
                      <a:pt x="331" y="102"/>
                    </a:lnTo>
                    <a:lnTo>
                      <a:pt x="334" y="101"/>
                    </a:lnTo>
                    <a:lnTo>
                      <a:pt x="344" y="107"/>
                    </a:lnTo>
                    <a:lnTo>
                      <a:pt x="363" y="108"/>
                    </a:lnTo>
                    <a:lnTo>
                      <a:pt x="379" y="103"/>
                    </a:lnTo>
                    <a:lnTo>
                      <a:pt x="381" y="102"/>
                    </a:lnTo>
                    <a:lnTo>
                      <a:pt x="385" y="103"/>
                    </a:lnTo>
                    <a:lnTo>
                      <a:pt x="388" y="103"/>
                    </a:lnTo>
                    <a:lnTo>
                      <a:pt x="402" y="103"/>
                    </a:lnTo>
                    <a:lnTo>
                      <a:pt x="410" y="98"/>
                    </a:lnTo>
                    <a:lnTo>
                      <a:pt x="418" y="101"/>
                    </a:lnTo>
                    <a:lnTo>
                      <a:pt x="430" y="102"/>
                    </a:lnTo>
                    <a:lnTo>
                      <a:pt x="439" y="104"/>
                    </a:lnTo>
                    <a:lnTo>
                      <a:pt x="450" y="100"/>
                    </a:lnTo>
                    <a:lnTo>
                      <a:pt x="463" y="102"/>
                    </a:lnTo>
                    <a:lnTo>
                      <a:pt x="499" y="109"/>
                    </a:lnTo>
                    <a:lnTo>
                      <a:pt x="516" y="113"/>
                    </a:lnTo>
                    <a:lnTo>
                      <a:pt x="517" y="114"/>
                    </a:lnTo>
                    <a:lnTo>
                      <a:pt x="534" y="116"/>
                    </a:lnTo>
                    <a:lnTo>
                      <a:pt x="540" y="118"/>
                    </a:lnTo>
                    <a:lnTo>
                      <a:pt x="541" y="119"/>
                    </a:lnTo>
                    <a:lnTo>
                      <a:pt x="548" y="120"/>
                    </a:lnTo>
                    <a:lnTo>
                      <a:pt x="549" y="120"/>
                    </a:lnTo>
                    <a:lnTo>
                      <a:pt x="558" y="122"/>
                    </a:lnTo>
                    <a:lnTo>
                      <a:pt x="559" y="122"/>
                    </a:lnTo>
                    <a:lnTo>
                      <a:pt x="586" y="127"/>
                    </a:lnTo>
                    <a:lnTo>
                      <a:pt x="589" y="132"/>
                    </a:lnTo>
                    <a:lnTo>
                      <a:pt x="591" y="140"/>
                    </a:lnTo>
                    <a:lnTo>
                      <a:pt x="592" y="143"/>
                    </a:lnTo>
                    <a:lnTo>
                      <a:pt x="607" y="155"/>
                    </a:lnTo>
                    <a:lnTo>
                      <a:pt x="609" y="168"/>
                    </a:lnTo>
                    <a:lnTo>
                      <a:pt x="589" y="199"/>
                    </a:lnTo>
                    <a:lnTo>
                      <a:pt x="589" y="200"/>
                    </a:lnTo>
                    <a:lnTo>
                      <a:pt x="582" y="212"/>
                    </a:lnTo>
                    <a:lnTo>
                      <a:pt x="579" y="216"/>
                    </a:lnTo>
                    <a:lnTo>
                      <a:pt x="573" y="223"/>
                    </a:lnTo>
                    <a:lnTo>
                      <a:pt x="567" y="238"/>
                    </a:lnTo>
                    <a:lnTo>
                      <a:pt x="556" y="244"/>
                    </a:lnTo>
                    <a:lnTo>
                      <a:pt x="536" y="277"/>
                    </a:lnTo>
                    <a:lnTo>
                      <a:pt x="536" y="284"/>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40" name="Freeform 91">
                <a:extLst>
                  <a:ext uri="{FF2B5EF4-FFF2-40B4-BE49-F238E27FC236}">
                    <a16:creationId xmlns:a16="http://schemas.microsoft.com/office/drawing/2014/main" id="{2F7B803A-452C-4877-8505-F335298EA9DB}"/>
                  </a:ext>
                </a:extLst>
              </p:cNvPr>
              <p:cNvSpPr>
                <a:spLocks/>
              </p:cNvSpPr>
              <p:nvPr/>
            </p:nvSpPr>
            <p:spPr bwMode="auto">
              <a:xfrm>
                <a:off x="1908175" y="3178175"/>
                <a:ext cx="746125" cy="1023938"/>
              </a:xfrm>
              <a:custGeom>
                <a:avLst/>
                <a:gdLst/>
                <a:ahLst/>
                <a:cxnLst>
                  <a:cxn ang="0">
                    <a:pos x="12" y="406"/>
                  </a:cxn>
                  <a:cxn ang="0">
                    <a:pos x="10" y="422"/>
                  </a:cxn>
                  <a:cxn ang="0">
                    <a:pos x="1" y="470"/>
                  </a:cxn>
                  <a:cxn ang="0">
                    <a:pos x="24" y="484"/>
                  </a:cxn>
                  <a:cxn ang="0">
                    <a:pos x="87" y="494"/>
                  </a:cxn>
                  <a:cxn ang="0">
                    <a:pos x="99" y="495"/>
                  </a:cxn>
                  <a:cxn ang="0">
                    <a:pos x="173" y="506"/>
                  </a:cxn>
                  <a:cxn ang="0">
                    <a:pos x="199" y="510"/>
                  </a:cxn>
                  <a:cxn ang="0">
                    <a:pos x="231" y="513"/>
                  </a:cxn>
                  <a:cxn ang="0">
                    <a:pos x="269" y="518"/>
                  </a:cxn>
                  <a:cxn ang="0">
                    <a:pos x="306" y="523"/>
                  </a:cxn>
                  <a:cxn ang="0">
                    <a:pos x="343" y="528"/>
                  </a:cxn>
                  <a:cxn ang="0">
                    <a:pos x="383" y="484"/>
                  </a:cxn>
                  <a:cxn ang="0">
                    <a:pos x="387" y="458"/>
                  </a:cxn>
                  <a:cxn ang="0">
                    <a:pos x="389" y="434"/>
                  </a:cxn>
                  <a:cxn ang="0">
                    <a:pos x="390" y="408"/>
                  </a:cxn>
                  <a:cxn ang="0">
                    <a:pos x="395" y="361"/>
                  </a:cxn>
                  <a:cxn ang="0">
                    <a:pos x="402" y="301"/>
                  </a:cxn>
                  <a:cxn ang="0">
                    <a:pos x="406" y="276"/>
                  </a:cxn>
                  <a:cxn ang="0">
                    <a:pos x="408" y="252"/>
                  </a:cxn>
                  <a:cxn ang="0">
                    <a:pos x="412" y="218"/>
                  </a:cxn>
                  <a:cxn ang="0">
                    <a:pos x="417" y="180"/>
                  </a:cxn>
                  <a:cxn ang="0">
                    <a:pos x="418" y="168"/>
                  </a:cxn>
                  <a:cxn ang="0">
                    <a:pos x="420" y="142"/>
                  </a:cxn>
                  <a:cxn ang="0">
                    <a:pos x="385" y="139"/>
                  </a:cxn>
                  <a:cxn ang="0">
                    <a:pos x="348" y="135"/>
                  </a:cxn>
                  <a:cxn ang="0">
                    <a:pos x="276" y="126"/>
                  </a:cxn>
                  <a:cxn ang="0">
                    <a:pos x="282" y="82"/>
                  </a:cxn>
                  <a:cxn ang="0">
                    <a:pos x="285" y="69"/>
                  </a:cxn>
                  <a:cxn ang="0">
                    <a:pos x="287" y="45"/>
                  </a:cxn>
                  <a:cxn ang="0">
                    <a:pos x="263" y="26"/>
                  </a:cxn>
                  <a:cxn ang="0">
                    <a:pos x="257" y="25"/>
                  </a:cxn>
                  <a:cxn ang="0">
                    <a:pos x="222" y="20"/>
                  </a:cxn>
                  <a:cxn ang="0">
                    <a:pos x="213" y="19"/>
                  </a:cxn>
                  <a:cxn ang="0">
                    <a:pos x="209" y="19"/>
                  </a:cxn>
                  <a:cxn ang="0">
                    <a:pos x="151" y="10"/>
                  </a:cxn>
                  <a:cxn ang="0">
                    <a:pos x="99" y="3"/>
                  </a:cxn>
                  <a:cxn ang="0">
                    <a:pos x="76" y="9"/>
                  </a:cxn>
                  <a:cxn ang="0">
                    <a:pos x="63" y="94"/>
                  </a:cxn>
                  <a:cxn ang="0">
                    <a:pos x="52" y="158"/>
                  </a:cxn>
                  <a:cxn ang="0">
                    <a:pos x="47" y="190"/>
                  </a:cxn>
                  <a:cxn ang="0">
                    <a:pos x="43" y="216"/>
                  </a:cxn>
                  <a:cxn ang="0">
                    <a:pos x="39" y="240"/>
                  </a:cxn>
                  <a:cxn ang="0">
                    <a:pos x="27" y="319"/>
                  </a:cxn>
                  <a:cxn ang="0">
                    <a:pos x="24" y="328"/>
                  </a:cxn>
                  <a:cxn ang="0">
                    <a:pos x="21" y="356"/>
                  </a:cxn>
                </a:cxnLst>
                <a:rect l="0" t="0" r="r" b="b"/>
                <a:pathLst>
                  <a:path w="420" h="531">
                    <a:moveTo>
                      <a:pt x="18" y="369"/>
                    </a:moveTo>
                    <a:lnTo>
                      <a:pt x="12" y="406"/>
                    </a:lnTo>
                    <a:lnTo>
                      <a:pt x="12" y="408"/>
                    </a:lnTo>
                    <a:lnTo>
                      <a:pt x="10" y="422"/>
                    </a:lnTo>
                    <a:lnTo>
                      <a:pt x="7" y="439"/>
                    </a:lnTo>
                    <a:lnTo>
                      <a:pt x="1" y="470"/>
                    </a:lnTo>
                    <a:lnTo>
                      <a:pt x="0" y="481"/>
                    </a:lnTo>
                    <a:lnTo>
                      <a:pt x="24" y="484"/>
                    </a:lnTo>
                    <a:lnTo>
                      <a:pt x="49" y="488"/>
                    </a:lnTo>
                    <a:lnTo>
                      <a:pt x="87" y="494"/>
                    </a:lnTo>
                    <a:lnTo>
                      <a:pt x="89" y="494"/>
                    </a:lnTo>
                    <a:lnTo>
                      <a:pt x="99" y="495"/>
                    </a:lnTo>
                    <a:lnTo>
                      <a:pt x="114" y="498"/>
                    </a:lnTo>
                    <a:lnTo>
                      <a:pt x="173" y="506"/>
                    </a:lnTo>
                    <a:lnTo>
                      <a:pt x="192" y="508"/>
                    </a:lnTo>
                    <a:lnTo>
                      <a:pt x="199" y="510"/>
                    </a:lnTo>
                    <a:lnTo>
                      <a:pt x="211" y="511"/>
                    </a:lnTo>
                    <a:lnTo>
                      <a:pt x="231" y="513"/>
                    </a:lnTo>
                    <a:lnTo>
                      <a:pt x="249" y="516"/>
                    </a:lnTo>
                    <a:lnTo>
                      <a:pt x="269" y="518"/>
                    </a:lnTo>
                    <a:lnTo>
                      <a:pt x="270" y="519"/>
                    </a:lnTo>
                    <a:lnTo>
                      <a:pt x="306" y="523"/>
                    </a:lnTo>
                    <a:lnTo>
                      <a:pt x="334" y="526"/>
                    </a:lnTo>
                    <a:lnTo>
                      <a:pt x="343" y="528"/>
                    </a:lnTo>
                    <a:lnTo>
                      <a:pt x="378" y="531"/>
                    </a:lnTo>
                    <a:lnTo>
                      <a:pt x="383" y="484"/>
                    </a:lnTo>
                    <a:lnTo>
                      <a:pt x="383" y="483"/>
                    </a:lnTo>
                    <a:lnTo>
                      <a:pt x="387" y="458"/>
                    </a:lnTo>
                    <a:lnTo>
                      <a:pt x="388" y="446"/>
                    </a:lnTo>
                    <a:lnTo>
                      <a:pt x="389" y="434"/>
                    </a:lnTo>
                    <a:lnTo>
                      <a:pt x="390" y="418"/>
                    </a:lnTo>
                    <a:lnTo>
                      <a:pt x="390" y="408"/>
                    </a:lnTo>
                    <a:lnTo>
                      <a:pt x="393" y="385"/>
                    </a:lnTo>
                    <a:lnTo>
                      <a:pt x="395" y="361"/>
                    </a:lnTo>
                    <a:lnTo>
                      <a:pt x="399" y="337"/>
                    </a:lnTo>
                    <a:lnTo>
                      <a:pt x="402" y="301"/>
                    </a:lnTo>
                    <a:lnTo>
                      <a:pt x="405" y="289"/>
                    </a:lnTo>
                    <a:lnTo>
                      <a:pt x="406" y="276"/>
                    </a:lnTo>
                    <a:lnTo>
                      <a:pt x="406" y="273"/>
                    </a:lnTo>
                    <a:lnTo>
                      <a:pt x="408" y="252"/>
                    </a:lnTo>
                    <a:lnTo>
                      <a:pt x="409" y="240"/>
                    </a:lnTo>
                    <a:lnTo>
                      <a:pt x="412" y="218"/>
                    </a:lnTo>
                    <a:lnTo>
                      <a:pt x="414" y="198"/>
                    </a:lnTo>
                    <a:lnTo>
                      <a:pt x="417" y="180"/>
                    </a:lnTo>
                    <a:lnTo>
                      <a:pt x="417" y="176"/>
                    </a:lnTo>
                    <a:lnTo>
                      <a:pt x="418" y="168"/>
                    </a:lnTo>
                    <a:lnTo>
                      <a:pt x="419" y="154"/>
                    </a:lnTo>
                    <a:lnTo>
                      <a:pt x="420" y="142"/>
                    </a:lnTo>
                    <a:lnTo>
                      <a:pt x="388" y="139"/>
                    </a:lnTo>
                    <a:lnTo>
                      <a:pt x="385" y="139"/>
                    </a:lnTo>
                    <a:lnTo>
                      <a:pt x="352" y="135"/>
                    </a:lnTo>
                    <a:lnTo>
                      <a:pt x="348" y="135"/>
                    </a:lnTo>
                    <a:lnTo>
                      <a:pt x="333" y="133"/>
                    </a:lnTo>
                    <a:lnTo>
                      <a:pt x="276" y="126"/>
                    </a:lnTo>
                    <a:lnTo>
                      <a:pt x="280" y="102"/>
                    </a:lnTo>
                    <a:lnTo>
                      <a:pt x="282" y="82"/>
                    </a:lnTo>
                    <a:lnTo>
                      <a:pt x="283" y="78"/>
                    </a:lnTo>
                    <a:lnTo>
                      <a:pt x="285" y="69"/>
                    </a:lnTo>
                    <a:lnTo>
                      <a:pt x="286" y="54"/>
                    </a:lnTo>
                    <a:lnTo>
                      <a:pt x="287" y="45"/>
                    </a:lnTo>
                    <a:lnTo>
                      <a:pt x="289" y="28"/>
                    </a:lnTo>
                    <a:lnTo>
                      <a:pt x="263" y="26"/>
                    </a:lnTo>
                    <a:lnTo>
                      <a:pt x="261" y="25"/>
                    </a:lnTo>
                    <a:lnTo>
                      <a:pt x="257" y="25"/>
                    </a:lnTo>
                    <a:lnTo>
                      <a:pt x="239" y="22"/>
                    </a:lnTo>
                    <a:lnTo>
                      <a:pt x="222" y="20"/>
                    </a:lnTo>
                    <a:lnTo>
                      <a:pt x="214" y="19"/>
                    </a:lnTo>
                    <a:lnTo>
                      <a:pt x="213" y="19"/>
                    </a:lnTo>
                    <a:lnTo>
                      <a:pt x="210" y="19"/>
                    </a:lnTo>
                    <a:lnTo>
                      <a:pt x="209" y="19"/>
                    </a:lnTo>
                    <a:lnTo>
                      <a:pt x="208" y="18"/>
                    </a:lnTo>
                    <a:lnTo>
                      <a:pt x="151" y="10"/>
                    </a:lnTo>
                    <a:lnTo>
                      <a:pt x="133" y="8"/>
                    </a:lnTo>
                    <a:lnTo>
                      <a:pt x="99" y="3"/>
                    </a:lnTo>
                    <a:lnTo>
                      <a:pt x="78" y="0"/>
                    </a:lnTo>
                    <a:lnTo>
                      <a:pt x="76" y="9"/>
                    </a:lnTo>
                    <a:lnTo>
                      <a:pt x="67" y="63"/>
                    </a:lnTo>
                    <a:lnTo>
                      <a:pt x="63" y="94"/>
                    </a:lnTo>
                    <a:lnTo>
                      <a:pt x="57" y="130"/>
                    </a:lnTo>
                    <a:lnTo>
                      <a:pt x="52" y="158"/>
                    </a:lnTo>
                    <a:lnTo>
                      <a:pt x="48" y="180"/>
                    </a:lnTo>
                    <a:lnTo>
                      <a:pt x="47" y="190"/>
                    </a:lnTo>
                    <a:lnTo>
                      <a:pt x="46" y="200"/>
                    </a:lnTo>
                    <a:lnTo>
                      <a:pt x="43" y="216"/>
                    </a:lnTo>
                    <a:lnTo>
                      <a:pt x="40" y="235"/>
                    </a:lnTo>
                    <a:lnTo>
                      <a:pt x="39" y="240"/>
                    </a:lnTo>
                    <a:lnTo>
                      <a:pt x="29" y="301"/>
                    </a:lnTo>
                    <a:lnTo>
                      <a:pt x="27" y="319"/>
                    </a:lnTo>
                    <a:lnTo>
                      <a:pt x="25" y="324"/>
                    </a:lnTo>
                    <a:lnTo>
                      <a:pt x="24" y="328"/>
                    </a:lnTo>
                    <a:lnTo>
                      <a:pt x="23" y="336"/>
                    </a:lnTo>
                    <a:lnTo>
                      <a:pt x="21" y="356"/>
                    </a:lnTo>
                    <a:lnTo>
                      <a:pt x="18" y="369"/>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41" name="Freeform 92">
                <a:extLst>
                  <a:ext uri="{FF2B5EF4-FFF2-40B4-BE49-F238E27FC236}">
                    <a16:creationId xmlns:a16="http://schemas.microsoft.com/office/drawing/2014/main" id="{5448A31A-871A-473D-86B7-3DBDD1E9C1D7}"/>
                  </a:ext>
                </a:extLst>
              </p:cNvPr>
              <p:cNvSpPr>
                <a:spLocks/>
              </p:cNvSpPr>
              <p:nvPr/>
            </p:nvSpPr>
            <p:spPr bwMode="auto">
              <a:xfrm>
                <a:off x="989012" y="1676400"/>
                <a:ext cx="904875" cy="700088"/>
              </a:xfrm>
              <a:custGeom>
                <a:avLst/>
                <a:gdLst/>
                <a:ahLst/>
                <a:cxnLst>
                  <a:cxn ang="0">
                    <a:pos x="466" y="338"/>
                  </a:cxn>
                  <a:cxn ang="0">
                    <a:pos x="436" y="357"/>
                  </a:cxn>
                  <a:cxn ang="0">
                    <a:pos x="419" y="354"/>
                  </a:cxn>
                  <a:cxn ang="0">
                    <a:pos x="395" y="349"/>
                  </a:cxn>
                  <a:cxn ang="0">
                    <a:pos x="341" y="337"/>
                  </a:cxn>
                  <a:cxn ang="0">
                    <a:pos x="308" y="337"/>
                  </a:cxn>
                  <a:cxn ang="0">
                    <a:pos x="280" y="338"/>
                  </a:cxn>
                  <a:cxn ang="0">
                    <a:pos x="259" y="337"/>
                  </a:cxn>
                  <a:cxn ang="0">
                    <a:pos x="222" y="342"/>
                  </a:cxn>
                  <a:cxn ang="0">
                    <a:pos x="197" y="338"/>
                  </a:cxn>
                  <a:cxn ang="0">
                    <a:pos x="174" y="333"/>
                  </a:cxn>
                  <a:cxn ang="0">
                    <a:pos x="156" y="324"/>
                  </a:cxn>
                  <a:cxn ang="0">
                    <a:pos x="136" y="320"/>
                  </a:cxn>
                  <a:cxn ang="0">
                    <a:pos x="108" y="326"/>
                  </a:cxn>
                  <a:cxn ang="0">
                    <a:pos x="71" y="309"/>
                  </a:cxn>
                  <a:cxn ang="0">
                    <a:pos x="73" y="301"/>
                  </a:cxn>
                  <a:cxn ang="0">
                    <a:pos x="66" y="261"/>
                  </a:cxn>
                  <a:cxn ang="0">
                    <a:pos x="43" y="254"/>
                  </a:cxn>
                  <a:cxn ang="0">
                    <a:pos x="26" y="239"/>
                  </a:cxn>
                  <a:cxn ang="0">
                    <a:pos x="6" y="233"/>
                  </a:cxn>
                  <a:cxn ang="0">
                    <a:pos x="0" y="231"/>
                  </a:cxn>
                  <a:cxn ang="0">
                    <a:pos x="11" y="211"/>
                  </a:cxn>
                  <a:cxn ang="0">
                    <a:pos x="23" y="194"/>
                  </a:cxn>
                  <a:cxn ang="0">
                    <a:pos x="10" y="187"/>
                  </a:cxn>
                  <a:cxn ang="0">
                    <a:pos x="11" y="170"/>
                  </a:cxn>
                  <a:cxn ang="0">
                    <a:pos x="30" y="170"/>
                  </a:cxn>
                  <a:cxn ang="0">
                    <a:pos x="13" y="168"/>
                  </a:cxn>
                  <a:cxn ang="0">
                    <a:pos x="14" y="133"/>
                  </a:cxn>
                  <a:cxn ang="0">
                    <a:pos x="11" y="85"/>
                  </a:cxn>
                  <a:cxn ang="0">
                    <a:pos x="2" y="60"/>
                  </a:cxn>
                  <a:cxn ang="0">
                    <a:pos x="12" y="29"/>
                  </a:cxn>
                  <a:cxn ang="0">
                    <a:pos x="50" y="56"/>
                  </a:cxn>
                  <a:cxn ang="0">
                    <a:pos x="108" y="75"/>
                  </a:cxn>
                  <a:cxn ang="0">
                    <a:pos x="122" y="79"/>
                  </a:cxn>
                  <a:cxn ang="0">
                    <a:pos x="126" y="89"/>
                  </a:cxn>
                  <a:cxn ang="0">
                    <a:pos x="121" y="114"/>
                  </a:cxn>
                  <a:cxn ang="0">
                    <a:pos x="138" y="108"/>
                  </a:cxn>
                  <a:cxn ang="0">
                    <a:pos x="131" y="141"/>
                  </a:cxn>
                  <a:cxn ang="0">
                    <a:pos x="136" y="155"/>
                  </a:cxn>
                  <a:cxn ang="0">
                    <a:pos x="126" y="161"/>
                  </a:cxn>
                  <a:cxn ang="0">
                    <a:pos x="138" y="149"/>
                  </a:cxn>
                  <a:cxn ang="0">
                    <a:pos x="158" y="103"/>
                  </a:cxn>
                  <a:cxn ang="0">
                    <a:pos x="154" y="77"/>
                  </a:cxn>
                  <a:cxn ang="0">
                    <a:pos x="148" y="85"/>
                  </a:cxn>
                  <a:cxn ang="0">
                    <a:pos x="154" y="74"/>
                  </a:cxn>
                  <a:cxn ang="0">
                    <a:pos x="146" y="59"/>
                  </a:cxn>
                  <a:cxn ang="0">
                    <a:pos x="143" y="91"/>
                  </a:cxn>
                  <a:cxn ang="0">
                    <a:pos x="148" y="107"/>
                  </a:cxn>
                  <a:cxn ang="0">
                    <a:pos x="138" y="79"/>
                  </a:cxn>
                  <a:cxn ang="0">
                    <a:pos x="145" y="36"/>
                  </a:cxn>
                  <a:cxn ang="0">
                    <a:pos x="160" y="27"/>
                  </a:cxn>
                  <a:cxn ang="0">
                    <a:pos x="146" y="12"/>
                  </a:cxn>
                  <a:cxn ang="0">
                    <a:pos x="396" y="56"/>
                  </a:cxn>
                  <a:cxn ang="0">
                    <a:pos x="510" y="79"/>
                  </a:cxn>
                  <a:cxn ang="0">
                    <a:pos x="508" y="93"/>
                  </a:cxn>
                  <a:cxn ang="0">
                    <a:pos x="493" y="168"/>
                  </a:cxn>
                  <a:cxn ang="0">
                    <a:pos x="492" y="175"/>
                  </a:cxn>
                  <a:cxn ang="0">
                    <a:pos x="481" y="231"/>
                  </a:cxn>
                  <a:cxn ang="0">
                    <a:pos x="470" y="290"/>
                  </a:cxn>
                  <a:cxn ang="0">
                    <a:pos x="466" y="313"/>
                  </a:cxn>
                </a:cxnLst>
                <a:rect l="0" t="0" r="r" b="b"/>
                <a:pathLst>
                  <a:path w="510" h="362">
                    <a:moveTo>
                      <a:pt x="464" y="320"/>
                    </a:moveTo>
                    <a:lnTo>
                      <a:pt x="462" y="325"/>
                    </a:lnTo>
                    <a:lnTo>
                      <a:pt x="466" y="338"/>
                    </a:lnTo>
                    <a:lnTo>
                      <a:pt x="464" y="362"/>
                    </a:lnTo>
                    <a:lnTo>
                      <a:pt x="437" y="357"/>
                    </a:lnTo>
                    <a:lnTo>
                      <a:pt x="436" y="357"/>
                    </a:lnTo>
                    <a:lnTo>
                      <a:pt x="427" y="355"/>
                    </a:lnTo>
                    <a:lnTo>
                      <a:pt x="426" y="355"/>
                    </a:lnTo>
                    <a:lnTo>
                      <a:pt x="419" y="354"/>
                    </a:lnTo>
                    <a:lnTo>
                      <a:pt x="418" y="353"/>
                    </a:lnTo>
                    <a:lnTo>
                      <a:pt x="412" y="351"/>
                    </a:lnTo>
                    <a:lnTo>
                      <a:pt x="395" y="349"/>
                    </a:lnTo>
                    <a:lnTo>
                      <a:pt x="394" y="348"/>
                    </a:lnTo>
                    <a:lnTo>
                      <a:pt x="377" y="344"/>
                    </a:lnTo>
                    <a:lnTo>
                      <a:pt x="341" y="337"/>
                    </a:lnTo>
                    <a:lnTo>
                      <a:pt x="328" y="335"/>
                    </a:lnTo>
                    <a:lnTo>
                      <a:pt x="317" y="339"/>
                    </a:lnTo>
                    <a:lnTo>
                      <a:pt x="308" y="337"/>
                    </a:lnTo>
                    <a:lnTo>
                      <a:pt x="296" y="336"/>
                    </a:lnTo>
                    <a:lnTo>
                      <a:pt x="288" y="333"/>
                    </a:lnTo>
                    <a:lnTo>
                      <a:pt x="280" y="338"/>
                    </a:lnTo>
                    <a:lnTo>
                      <a:pt x="266" y="338"/>
                    </a:lnTo>
                    <a:lnTo>
                      <a:pt x="263" y="338"/>
                    </a:lnTo>
                    <a:lnTo>
                      <a:pt x="259" y="337"/>
                    </a:lnTo>
                    <a:lnTo>
                      <a:pt x="257" y="338"/>
                    </a:lnTo>
                    <a:lnTo>
                      <a:pt x="241" y="343"/>
                    </a:lnTo>
                    <a:lnTo>
                      <a:pt x="222" y="342"/>
                    </a:lnTo>
                    <a:lnTo>
                      <a:pt x="212" y="336"/>
                    </a:lnTo>
                    <a:lnTo>
                      <a:pt x="209" y="337"/>
                    </a:lnTo>
                    <a:lnTo>
                      <a:pt x="197" y="338"/>
                    </a:lnTo>
                    <a:lnTo>
                      <a:pt x="193" y="341"/>
                    </a:lnTo>
                    <a:lnTo>
                      <a:pt x="174" y="339"/>
                    </a:lnTo>
                    <a:lnTo>
                      <a:pt x="174" y="333"/>
                    </a:lnTo>
                    <a:lnTo>
                      <a:pt x="160" y="327"/>
                    </a:lnTo>
                    <a:lnTo>
                      <a:pt x="158" y="326"/>
                    </a:lnTo>
                    <a:lnTo>
                      <a:pt x="156" y="324"/>
                    </a:lnTo>
                    <a:lnTo>
                      <a:pt x="155" y="324"/>
                    </a:lnTo>
                    <a:lnTo>
                      <a:pt x="139" y="323"/>
                    </a:lnTo>
                    <a:lnTo>
                      <a:pt x="136" y="320"/>
                    </a:lnTo>
                    <a:lnTo>
                      <a:pt x="126" y="324"/>
                    </a:lnTo>
                    <a:lnTo>
                      <a:pt x="113" y="327"/>
                    </a:lnTo>
                    <a:lnTo>
                      <a:pt x="108" y="326"/>
                    </a:lnTo>
                    <a:lnTo>
                      <a:pt x="102" y="329"/>
                    </a:lnTo>
                    <a:lnTo>
                      <a:pt x="90" y="324"/>
                    </a:lnTo>
                    <a:lnTo>
                      <a:pt x="71" y="309"/>
                    </a:lnTo>
                    <a:lnTo>
                      <a:pt x="73" y="303"/>
                    </a:lnTo>
                    <a:lnTo>
                      <a:pt x="73" y="302"/>
                    </a:lnTo>
                    <a:lnTo>
                      <a:pt x="73" y="301"/>
                    </a:lnTo>
                    <a:lnTo>
                      <a:pt x="74" y="291"/>
                    </a:lnTo>
                    <a:lnTo>
                      <a:pt x="74" y="281"/>
                    </a:lnTo>
                    <a:lnTo>
                      <a:pt x="66" y="261"/>
                    </a:lnTo>
                    <a:lnTo>
                      <a:pt x="54" y="254"/>
                    </a:lnTo>
                    <a:lnTo>
                      <a:pt x="50" y="255"/>
                    </a:lnTo>
                    <a:lnTo>
                      <a:pt x="43" y="254"/>
                    </a:lnTo>
                    <a:lnTo>
                      <a:pt x="41" y="243"/>
                    </a:lnTo>
                    <a:lnTo>
                      <a:pt x="38" y="241"/>
                    </a:lnTo>
                    <a:lnTo>
                      <a:pt x="26" y="239"/>
                    </a:lnTo>
                    <a:lnTo>
                      <a:pt x="23" y="235"/>
                    </a:lnTo>
                    <a:lnTo>
                      <a:pt x="12" y="236"/>
                    </a:lnTo>
                    <a:lnTo>
                      <a:pt x="6" y="233"/>
                    </a:lnTo>
                    <a:lnTo>
                      <a:pt x="6" y="228"/>
                    </a:lnTo>
                    <a:lnTo>
                      <a:pt x="2" y="231"/>
                    </a:lnTo>
                    <a:lnTo>
                      <a:pt x="0" y="231"/>
                    </a:lnTo>
                    <a:lnTo>
                      <a:pt x="10" y="197"/>
                    </a:lnTo>
                    <a:lnTo>
                      <a:pt x="7" y="213"/>
                    </a:lnTo>
                    <a:lnTo>
                      <a:pt x="11" y="211"/>
                    </a:lnTo>
                    <a:lnTo>
                      <a:pt x="16" y="211"/>
                    </a:lnTo>
                    <a:lnTo>
                      <a:pt x="16" y="200"/>
                    </a:lnTo>
                    <a:lnTo>
                      <a:pt x="23" y="194"/>
                    </a:lnTo>
                    <a:lnTo>
                      <a:pt x="24" y="192"/>
                    </a:lnTo>
                    <a:lnTo>
                      <a:pt x="16" y="192"/>
                    </a:lnTo>
                    <a:lnTo>
                      <a:pt x="10" y="187"/>
                    </a:lnTo>
                    <a:lnTo>
                      <a:pt x="11" y="182"/>
                    </a:lnTo>
                    <a:lnTo>
                      <a:pt x="12" y="174"/>
                    </a:lnTo>
                    <a:lnTo>
                      <a:pt x="11" y="170"/>
                    </a:lnTo>
                    <a:lnTo>
                      <a:pt x="13" y="174"/>
                    </a:lnTo>
                    <a:lnTo>
                      <a:pt x="29" y="171"/>
                    </a:lnTo>
                    <a:lnTo>
                      <a:pt x="30" y="170"/>
                    </a:lnTo>
                    <a:lnTo>
                      <a:pt x="22" y="165"/>
                    </a:lnTo>
                    <a:lnTo>
                      <a:pt x="16" y="158"/>
                    </a:lnTo>
                    <a:lnTo>
                      <a:pt x="13" y="168"/>
                    </a:lnTo>
                    <a:lnTo>
                      <a:pt x="10" y="168"/>
                    </a:lnTo>
                    <a:lnTo>
                      <a:pt x="14" y="141"/>
                    </a:lnTo>
                    <a:lnTo>
                      <a:pt x="14" y="133"/>
                    </a:lnTo>
                    <a:lnTo>
                      <a:pt x="11" y="126"/>
                    </a:lnTo>
                    <a:lnTo>
                      <a:pt x="13" y="109"/>
                    </a:lnTo>
                    <a:lnTo>
                      <a:pt x="11" y="85"/>
                    </a:lnTo>
                    <a:lnTo>
                      <a:pt x="11" y="83"/>
                    </a:lnTo>
                    <a:lnTo>
                      <a:pt x="4" y="72"/>
                    </a:lnTo>
                    <a:lnTo>
                      <a:pt x="2" y="60"/>
                    </a:lnTo>
                    <a:lnTo>
                      <a:pt x="5" y="56"/>
                    </a:lnTo>
                    <a:lnTo>
                      <a:pt x="4" y="45"/>
                    </a:lnTo>
                    <a:lnTo>
                      <a:pt x="12" y="29"/>
                    </a:lnTo>
                    <a:lnTo>
                      <a:pt x="10" y="24"/>
                    </a:lnTo>
                    <a:lnTo>
                      <a:pt x="13" y="24"/>
                    </a:lnTo>
                    <a:lnTo>
                      <a:pt x="50" y="56"/>
                    </a:lnTo>
                    <a:lnTo>
                      <a:pt x="85" y="68"/>
                    </a:lnTo>
                    <a:lnTo>
                      <a:pt x="85" y="69"/>
                    </a:lnTo>
                    <a:lnTo>
                      <a:pt x="108" y="75"/>
                    </a:lnTo>
                    <a:lnTo>
                      <a:pt x="116" y="84"/>
                    </a:lnTo>
                    <a:lnTo>
                      <a:pt x="121" y="85"/>
                    </a:lnTo>
                    <a:lnTo>
                      <a:pt x="122" y="79"/>
                    </a:lnTo>
                    <a:lnTo>
                      <a:pt x="128" y="81"/>
                    </a:lnTo>
                    <a:lnTo>
                      <a:pt x="125" y="84"/>
                    </a:lnTo>
                    <a:lnTo>
                      <a:pt x="126" y="89"/>
                    </a:lnTo>
                    <a:lnTo>
                      <a:pt x="128" y="87"/>
                    </a:lnTo>
                    <a:lnTo>
                      <a:pt x="131" y="107"/>
                    </a:lnTo>
                    <a:lnTo>
                      <a:pt x="121" y="114"/>
                    </a:lnTo>
                    <a:lnTo>
                      <a:pt x="120" y="116"/>
                    </a:lnTo>
                    <a:lnTo>
                      <a:pt x="134" y="107"/>
                    </a:lnTo>
                    <a:lnTo>
                      <a:pt x="138" y="108"/>
                    </a:lnTo>
                    <a:lnTo>
                      <a:pt x="138" y="120"/>
                    </a:lnTo>
                    <a:lnTo>
                      <a:pt x="137" y="120"/>
                    </a:lnTo>
                    <a:lnTo>
                      <a:pt x="131" y="141"/>
                    </a:lnTo>
                    <a:lnTo>
                      <a:pt x="132" y="141"/>
                    </a:lnTo>
                    <a:lnTo>
                      <a:pt x="133" y="150"/>
                    </a:lnTo>
                    <a:lnTo>
                      <a:pt x="136" y="155"/>
                    </a:lnTo>
                    <a:lnTo>
                      <a:pt x="127" y="158"/>
                    </a:lnTo>
                    <a:lnTo>
                      <a:pt x="125" y="155"/>
                    </a:lnTo>
                    <a:lnTo>
                      <a:pt x="126" y="161"/>
                    </a:lnTo>
                    <a:lnTo>
                      <a:pt x="132" y="161"/>
                    </a:lnTo>
                    <a:lnTo>
                      <a:pt x="139" y="157"/>
                    </a:lnTo>
                    <a:lnTo>
                      <a:pt x="138" y="149"/>
                    </a:lnTo>
                    <a:lnTo>
                      <a:pt x="144" y="119"/>
                    </a:lnTo>
                    <a:lnTo>
                      <a:pt x="155" y="104"/>
                    </a:lnTo>
                    <a:lnTo>
                      <a:pt x="158" y="103"/>
                    </a:lnTo>
                    <a:lnTo>
                      <a:pt x="160" y="99"/>
                    </a:lnTo>
                    <a:lnTo>
                      <a:pt x="154" y="86"/>
                    </a:lnTo>
                    <a:lnTo>
                      <a:pt x="154" y="77"/>
                    </a:lnTo>
                    <a:lnTo>
                      <a:pt x="150" y="86"/>
                    </a:lnTo>
                    <a:lnTo>
                      <a:pt x="151" y="92"/>
                    </a:lnTo>
                    <a:lnTo>
                      <a:pt x="148" y="85"/>
                    </a:lnTo>
                    <a:lnTo>
                      <a:pt x="145" y="84"/>
                    </a:lnTo>
                    <a:lnTo>
                      <a:pt x="146" y="73"/>
                    </a:lnTo>
                    <a:lnTo>
                      <a:pt x="154" y="74"/>
                    </a:lnTo>
                    <a:lnTo>
                      <a:pt x="156" y="71"/>
                    </a:lnTo>
                    <a:lnTo>
                      <a:pt x="150" y="63"/>
                    </a:lnTo>
                    <a:lnTo>
                      <a:pt x="146" y="59"/>
                    </a:lnTo>
                    <a:lnTo>
                      <a:pt x="138" y="71"/>
                    </a:lnTo>
                    <a:lnTo>
                      <a:pt x="140" y="90"/>
                    </a:lnTo>
                    <a:lnTo>
                      <a:pt x="143" y="91"/>
                    </a:lnTo>
                    <a:lnTo>
                      <a:pt x="143" y="87"/>
                    </a:lnTo>
                    <a:lnTo>
                      <a:pt x="151" y="95"/>
                    </a:lnTo>
                    <a:lnTo>
                      <a:pt x="148" y="107"/>
                    </a:lnTo>
                    <a:lnTo>
                      <a:pt x="143" y="97"/>
                    </a:lnTo>
                    <a:lnTo>
                      <a:pt x="136" y="91"/>
                    </a:lnTo>
                    <a:lnTo>
                      <a:pt x="138" y="79"/>
                    </a:lnTo>
                    <a:lnTo>
                      <a:pt x="131" y="73"/>
                    </a:lnTo>
                    <a:lnTo>
                      <a:pt x="140" y="55"/>
                    </a:lnTo>
                    <a:lnTo>
                      <a:pt x="145" y="36"/>
                    </a:lnTo>
                    <a:lnTo>
                      <a:pt x="152" y="54"/>
                    </a:lnTo>
                    <a:lnTo>
                      <a:pt x="157" y="37"/>
                    </a:lnTo>
                    <a:lnTo>
                      <a:pt x="160" y="27"/>
                    </a:lnTo>
                    <a:lnTo>
                      <a:pt x="151" y="25"/>
                    </a:lnTo>
                    <a:lnTo>
                      <a:pt x="150" y="35"/>
                    </a:lnTo>
                    <a:lnTo>
                      <a:pt x="146" y="12"/>
                    </a:lnTo>
                    <a:lnTo>
                      <a:pt x="149" y="0"/>
                    </a:lnTo>
                    <a:lnTo>
                      <a:pt x="269" y="29"/>
                    </a:lnTo>
                    <a:lnTo>
                      <a:pt x="396" y="56"/>
                    </a:lnTo>
                    <a:lnTo>
                      <a:pt x="437" y="65"/>
                    </a:lnTo>
                    <a:lnTo>
                      <a:pt x="485" y="74"/>
                    </a:lnTo>
                    <a:lnTo>
                      <a:pt x="510" y="79"/>
                    </a:lnTo>
                    <a:lnTo>
                      <a:pt x="510" y="83"/>
                    </a:lnTo>
                    <a:lnTo>
                      <a:pt x="509" y="87"/>
                    </a:lnTo>
                    <a:lnTo>
                      <a:pt x="508" y="93"/>
                    </a:lnTo>
                    <a:lnTo>
                      <a:pt x="498" y="146"/>
                    </a:lnTo>
                    <a:lnTo>
                      <a:pt x="494" y="161"/>
                    </a:lnTo>
                    <a:lnTo>
                      <a:pt x="493" y="168"/>
                    </a:lnTo>
                    <a:lnTo>
                      <a:pt x="492" y="171"/>
                    </a:lnTo>
                    <a:lnTo>
                      <a:pt x="492" y="173"/>
                    </a:lnTo>
                    <a:lnTo>
                      <a:pt x="492" y="175"/>
                    </a:lnTo>
                    <a:lnTo>
                      <a:pt x="487" y="195"/>
                    </a:lnTo>
                    <a:lnTo>
                      <a:pt x="486" y="207"/>
                    </a:lnTo>
                    <a:lnTo>
                      <a:pt x="481" y="231"/>
                    </a:lnTo>
                    <a:lnTo>
                      <a:pt x="479" y="242"/>
                    </a:lnTo>
                    <a:lnTo>
                      <a:pt x="476" y="254"/>
                    </a:lnTo>
                    <a:lnTo>
                      <a:pt x="470" y="290"/>
                    </a:lnTo>
                    <a:lnTo>
                      <a:pt x="469" y="295"/>
                    </a:lnTo>
                    <a:lnTo>
                      <a:pt x="466" y="309"/>
                    </a:lnTo>
                    <a:lnTo>
                      <a:pt x="466" y="313"/>
                    </a:lnTo>
                    <a:lnTo>
                      <a:pt x="464" y="320"/>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42" name="Freeform 93">
                <a:extLst>
                  <a:ext uri="{FF2B5EF4-FFF2-40B4-BE49-F238E27FC236}">
                    <a16:creationId xmlns:a16="http://schemas.microsoft.com/office/drawing/2014/main" id="{DD4DDED4-583C-40D2-A96E-1131B1E58481}"/>
                  </a:ext>
                </a:extLst>
              </p:cNvPr>
              <p:cNvSpPr>
                <a:spLocks/>
              </p:cNvSpPr>
              <p:nvPr/>
            </p:nvSpPr>
            <p:spPr bwMode="auto">
              <a:xfrm>
                <a:off x="1677987" y="4102100"/>
                <a:ext cx="901700" cy="1158875"/>
              </a:xfrm>
              <a:custGeom>
                <a:avLst/>
                <a:gdLst/>
                <a:ahLst/>
                <a:cxnLst>
                  <a:cxn ang="0">
                    <a:pos x="9" y="404"/>
                  </a:cxn>
                  <a:cxn ang="0">
                    <a:pos x="31" y="379"/>
                  </a:cxn>
                  <a:cxn ang="0">
                    <a:pos x="17" y="368"/>
                  </a:cxn>
                  <a:cxn ang="0">
                    <a:pos x="29" y="337"/>
                  </a:cxn>
                  <a:cxn ang="0">
                    <a:pos x="47" y="287"/>
                  </a:cxn>
                  <a:cxn ang="0">
                    <a:pos x="54" y="277"/>
                  </a:cxn>
                  <a:cxn ang="0">
                    <a:pos x="77" y="264"/>
                  </a:cxn>
                  <a:cxn ang="0">
                    <a:pos x="63" y="242"/>
                  </a:cxn>
                  <a:cxn ang="0">
                    <a:pos x="59" y="213"/>
                  </a:cxn>
                  <a:cxn ang="0">
                    <a:pos x="53" y="185"/>
                  </a:cxn>
                  <a:cxn ang="0">
                    <a:pos x="60" y="113"/>
                  </a:cxn>
                  <a:cxn ang="0">
                    <a:pos x="61" y="79"/>
                  </a:cxn>
                  <a:cxn ang="0">
                    <a:pos x="98" y="92"/>
                  </a:cxn>
                  <a:cxn ang="0">
                    <a:pos x="126" y="14"/>
                  </a:cxn>
                  <a:cxn ang="0">
                    <a:pos x="152" y="3"/>
                  </a:cxn>
                  <a:cxn ang="0">
                    <a:pos x="215" y="13"/>
                  </a:cxn>
                  <a:cxn ang="0">
                    <a:pos x="227" y="14"/>
                  </a:cxn>
                  <a:cxn ang="0">
                    <a:pos x="301" y="25"/>
                  </a:cxn>
                  <a:cxn ang="0">
                    <a:pos x="327" y="29"/>
                  </a:cxn>
                  <a:cxn ang="0">
                    <a:pos x="359" y="32"/>
                  </a:cxn>
                  <a:cxn ang="0">
                    <a:pos x="397" y="37"/>
                  </a:cxn>
                  <a:cxn ang="0">
                    <a:pos x="434" y="42"/>
                  </a:cxn>
                  <a:cxn ang="0">
                    <a:pos x="471" y="47"/>
                  </a:cxn>
                  <a:cxn ang="0">
                    <a:pos x="504" y="74"/>
                  </a:cxn>
                  <a:cxn ang="0">
                    <a:pos x="495" y="147"/>
                  </a:cxn>
                  <a:cxn ang="0">
                    <a:pos x="489" y="197"/>
                  </a:cxn>
                  <a:cxn ang="0">
                    <a:pos x="482" y="266"/>
                  </a:cxn>
                  <a:cxn ang="0">
                    <a:pos x="480" y="285"/>
                  </a:cxn>
                  <a:cxn ang="0">
                    <a:pos x="474" y="342"/>
                  </a:cxn>
                  <a:cxn ang="0">
                    <a:pos x="471" y="366"/>
                  </a:cxn>
                  <a:cxn ang="0">
                    <a:pos x="465" y="425"/>
                  </a:cxn>
                  <a:cxn ang="0">
                    <a:pos x="461" y="461"/>
                  </a:cxn>
                  <a:cxn ang="0">
                    <a:pos x="458" y="487"/>
                  </a:cxn>
                  <a:cxn ang="0">
                    <a:pos x="447" y="581"/>
                  </a:cxn>
                  <a:cxn ang="0">
                    <a:pos x="445" y="601"/>
                  </a:cxn>
                  <a:cxn ang="0">
                    <a:pos x="281" y="581"/>
                  </a:cxn>
                  <a:cxn ang="0">
                    <a:pos x="259" y="569"/>
                  </a:cxn>
                  <a:cxn ang="0">
                    <a:pos x="248" y="563"/>
                  </a:cxn>
                  <a:cxn ang="0">
                    <a:pos x="9" y="431"/>
                  </a:cxn>
                </a:cxnLst>
                <a:rect l="0" t="0" r="r" b="b"/>
                <a:pathLst>
                  <a:path w="506" h="601">
                    <a:moveTo>
                      <a:pt x="0" y="416"/>
                    </a:moveTo>
                    <a:lnTo>
                      <a:pt x="9" y="404"/>
                    </a:lnTo>
                    <a:lnTo>
                      <a:pt x="24" y="403"/>
                    </a:lnTo>
                    <a:lnTo>
                      <a:pt x="31" y="379"/>
                    </a:lnTo>
                    <a:lnTo>
                      <a:pt x="24" y="377"/>
                    </a:lnTo>
                    <a:lnTo>
                      <a:pt x="17" y="368"/>
                    </a:lnTo>
                    <a:lnTo>
                      <a:pt x="21" y="341"/>
                    </a:lnTo>
                    <a:lnTo>
                      <a:pt x="29" y="337"/>
                    </a:lnTo>
                    <a:lnTo>
                      <a:pt x="42" y="313"/>
                    </a:lnTo>
                    <a:lnTo>
                      <a:pt x="47" y="287"/>
                    </a:lnTo>
                    <a:lnTo>
                      <a:pt x="50" y="284"/>
                    </a:lnTo>
                    <a:lnTo>
                      <a:pt x="54" y="277"/>
                    </a:lnTo>
                    <a:lnTo>
                      <a:pt x="68" y="270"/>
                    </a:lnTo>
                    <a:lnTo>
                      <a:pt x="77" y="264"/>
                    </a:lnTo>
                    <a:lnTo>
                      <a:pt x="80" y="259"/>
                    </a:lnTo>
                    <a:lnTo>
                      <a:pt x="63" y="242"/>
                    </a:lnTo>
                    <a:lnTo>
                      <a:pt x="65" y="236"/>
                    </a:lnTo>
                    <a:lnTo>
                      <a:pt x="59" y="213"/>
                    </a:lnTo>
                    <a:lnTo>
                      <a:pt x="51" y="199"/>
                    </a:lnTo>
                    <a:lnTo>
                      <a:pt x="53" y="185"/>
                    </a:lnTo>
                    <a:lnTo>
                      <a:pt x="60" y="162"/>
                    </a:lnTo>
                    <a:lnTo>
                      <a:pt x="60" y="113"/>
                    </a:lnTo>
                    <a:lnTo>
                      <a:pt x="63" y="101"/>
                    </a:lnTo>
                    <a:lnTo>
                      <a:pt x="61" y="79"/>
                    </a:lnTo>
                    <a:lnTo>
                      <a:pt x="80" y="77"/>
                    </a:lnTo>
                    <a:lnTo>
                      <a:pt x="98" y="92"/>
                    </a:lnTo>
                    <a:lnTo>
                      <a:pt x="115" y="78"/>
                    </a:lnTo>
                    <a:lnTo>
                      <a:pt x="126" y="14"/>
                    </a:lnTo>
                    <a:lnTo>
                      <a:pt x="128" y="0"/>
                    </a:lnTo>
                    <a:lnTo>
                      <a:pt x="152" y="3"/>
                    </a:lnTo>
                    <a:lnTo>
                      <a:pt x="177" y="7"/>
                    </a:lnTo>
                    <a:lnTo>
                      <a:pt x="215" y="13"/>
                    </a:lnTo>
                    <a:lnTo>
                      <a:pt x="217" y="13"/>
                    </a:lnTo>
                    <a:lnTo>
                      <a:pt x="227" y="14"/>
                    </a:lnTo>
                    <a:lnTo>
                      <a:pt x="242" y="17"/>
                    </a:lnTo>
                    <a:lnTo>
                      <a:pt x="301" y="25"/>
                    </a:lnTo>
                    <a:lnTo>
                      <a:pt x="320" y="27"/>
                    </a:lnTo>
                    <a:lnTo>
                      <a:pt x="327" y="29"/>
                    </a:lnTo>
                    <a:lnTo>
                      <a:pt x="339" y="30"/>
                    </a:lnTo>
                    <a:lnTo>
                      <a:pt x="359" y="32"/>
                    </a:lnTo>
                    <a:lnTo>
                      <a:pt x="377" y="35"/>
                    </a:lnTo>
                    <a:lnTo>
                      <a:pt x="397" y="37"/>
                    </a:lnTo>
                    <a:lnTo>
                      <a:pt x="398" y="38"/>
                    </a:lnTo>
                    <a:lnTo>
                      <a:pt x="434" y="42"/>
                    </a:lnTo>
                    <a:lnTo>
                      <a:pt x="462" y="45"/>
                    </a:lnTo>
                    <a:lnTo>
                      <a:pt x="471" y="47"/>
                    </a:lnTo>
                    <a:lnTo>
                      <a:pt x="506" y="50"/>
                    </a:lnTo>
                    <a:lnTo>
                      <a:pt x="504" y="74"/>
                    </a:lnTo>
                    <a:lnTo>
                      <a:pt x="500" y="99"/>
                    </a:lnTo>
                    <a:lnTo>
                      <a:pt x="495" y="147"/>
                    </a:lnTo>
                    <a:lnTo>
                      <a:pt x="491" y="193"/>
                    </a:lnTo>
                    <a:lnTo>
                      <a:pt x="489" y="197"/>
                    </a:lnTo>
                    <a:lnTo>
                      <a:pt x="485" y="248"/>
                    </a:lnTo>
                    <a:lnTo>
                      <a:pt x="482" y="266"/>
                    </a:lnTo>
                    <a:lnTo>
                      <a:pt x="482" y="267"/>
                    </a:lnTo>
                    <a:lnTo>
                      <a:pt x="480" y="285"/>
                    </a:lnTo>
                    <a:lnTo>
                      <a:pt x="477" y="306"/>
                    </a:lnTo>
                    <a:lnTo>
                      <a:pt x="474" y="342"/>
                    </a:lnTo>
                    <a:lnTo>
                      <a:pt x="471" y="363"/>
                    </a:lnTo>
                    <a:lnTo>
                      <a:pt x="471" y="366"/>
                    </a:lnTo>
                    <a:lnTo>
                      <a:pt x="465" y="419"/>
                    </a:lnTo>
                    <a:lnTo>
                      <a:pt x="465" y="425"/>
                    </a:lnTo>
                    <a:lnTo>
                      <a:pt x="463" y="439"/>
                    </a:lnTo>
                    <a:lnTo>
                      <a:pt x="461" y="461"/>
                    </a:lnTo>
                    <a:lnTo>
                      <a:pt x="461" y="463"/>
                    </a:lnTo>
                    <a:lnTo>
                      <a:pt x="458" y="487"/>
                    </a:lnTo>
                    <a:lnTo>
                      <a:pt x="457" y="494"/>
                    </a:lnTo>
                    <a:lnTo>
                      <a:pt x="447" y="581"/>
                    </a:lnTo>
                    <a:lnTo>
                      <a:pt x="447" y="582"/>
                    </a:lnTo>
                    <a:lnTo>
                      <a:pt x="445" y="601"/>
                    </a:lnTo>
                    <a:lnTo>
                      <a:pt x="331" y="588"/>
                    </a:lnTo>
                    <a:lnTo>
                      <a:pt x="281" y="581"/>
                    </a:lnTo>
                    <a:lnTo>
                      <a:pt x="261" y="570"/>
                    </a:lnTo>
                    <a:lnTo>
                      <a:pt x="259" y="569"/>
                    </a:lnTo>
                    <a:lnTo>
                      <a:pt x="248" y="564"/>
                    </a:lnTo>
                    <a:lnTo>
                      <a:pt x="248" y="563"/>
                    </a:lnTo>
                    <a:lnTo>
                      <a:pt x="109" y="487"/>
                    </a:lnTo>
                    <a:lnTo>
                      <a:pt x="9" y="431"/>
                    </a:lnTo>
                    <a:lnTo>
                      <a:pt x="0" y="416"/>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43" name="Freeform 116">
                <a:extLst>
                  <a:ext uri="{FF2B5EF4-FFF2-40B4-BE49-F238E27FC236}">
                    <a16:creationId xmlns:a16="http://schemas.microsoft.com/office/drawing/2014/main" id="{CEF26BD6-82AB-46B5-906E-1DD2F3FD9910}"/>
                  </a:ext>
                </a:extLst>
              </p:cNvPr>
              <p:cNvSpPr>
                <a:spLocks/>
              </p:cNvSpPr>
              <p:nvPr/>
            </p:nvSpPr>
            <p:spPr bwMode="auto">
              <a:xfrm>
                <a:off x="2470150" y="4202113"/>
                <a:ext cx="923925" cy="1074737"/>
              </a:xfrm>
              <a:custGeom>
                <a:avLst/>
                <a:gdLst/>
                <a:ahLst/>
                <a:cxnLst>
                  <a:cxn ang="0">
                    <a:pos x="68" y="558"/>
                  </a:cxn>
                  <a:cxn ang="0">
                    <a:pos x="146" y="521"/>
                  </a:cxn>
                  <a:cxn ang="0">
                    <a:pos x="200" y="515"/>
                  </a:cxn>
                  <a:cxn ang="0">
                    <a:pos x="202" y="507"/>
                  </a:cxn>
                  <a:cxn ang="0">
                    <a:pos x="223" y="507"/>
                  </a:cxn>
                  <a:cxn ang="0">
                    <a:pos x="244" y="508"/>
                  </a:cxn>
                  <a:cxn ang="0">
                    <a:pos x="304" y="513"/>
                  </a:cxn>
                  <a:cxn ang="0">
                    <a:pos x="341" y="515"/>
                  </a:cxn>
                  <a:cxn ang="0">
                    <a:pos x="386" y="519"/>
                  </a:cxn>
                  <a:cxn ang="0">
                    <a:pos x="413" y="520"/>
                  </a:cxn>
                  <a:cxn ang="0">
                    <a:pos x="434" y="521"/>
                  </a:cxn>
                  <a:cxn ang="0">
                    <a:pos x="437" y="521"/>
                  </a:cxn>
                  <a:cxn ang="0">
                    <a:pos x="466" y="523"/>
                  </a:cxn>
                  <a:cxn ang="0">
                    <a:pos x="486" y="525"/>
                  </a:cxn>
                  <a:cxn ang="0">
                    <a:pos x="491" y="516"/>
                  </a:cxn>
                  <a:cxn ang="0">
                    <a:pos x="493" y="478"/>
                  </a:cxn>
                  <a:cxn ang="0">
                    <a:pos x="493" y="463"/>
                  </a:cxn>
                  <a:cxn ang="0">
                    <a:pos x="496" y="431"/>
                  </a:cxn>
                  <a:cxn ang="0">
                    <a:pos x="498" y="390"/>
                  </a:cxn>
                  <a:cxn ang="0">
                    <a:pos x="498" y="378"/>
                  </a:cxn>
                  <a:cxn ang="0">
                    <a:pos x="499" y="371"/>
                  </a:cxn>
                  <a:cxn ang="0">
                    <a:pos x="500" y="358"/>
                  </a:cxn>
                  <a:cxn ang="0">
                    <a:pos x="502" y="329"/>
                  </a:cxn>
                  <a:cxn ang="0">
                    <a:pos x="503" y="300"/>
                  </a:cxn>
                  <a:cxn ang="0">
                    <a:pos x="504" y="288"/>
                  </a:cxn>
                  <a:cxn ang="0">
                    <a:pos x="505" y="257"/>
                  </a:cxn>
                  <a:cxn ang="0">
                    <a:pos x="506" y="244"/>
                  </a:cxn>
                  <a:cxn ang="0">
                    <a:pos x="506" y="232"/>
                  </a:cxn>
                  <a:cxn ang="0">
                    <a:pos x="508" y="214"/>
                  </a:cxn>
                  <a:cxn ang="0">
                    <a:pos x="509" y="199"/>
                  </a:cxn>
                  <a:cxn ang="0">
                    <a:pos x="510" y="160"/>
                  </a:cxn>
                  <a:cxn ang="0">
                    <a:pos x="511" y="156"/>
                  </a:cxn>
                  <a:cxn ang="0">
                    <a:pos x="514" y="85"/>
                  </a:cxn>
                  <a:cxn ang="0">
                    <a:pos x="518" y="64"/>
                  </a:cxn>
                  <a:cxn ang="0">
                    <a:pos x="520" y="36"/>
                  </a:cxn>
                  <a:cxn ang="0">
                    <a:pos x="496" y="35"/>
                  </a:cxn>
                  <a:cxn ang="0">
                    <a:pos x="443" y="33"/>
                  </a:cxn>
                  <a:cxn ang="0">
                    <a:pos x="372" y="29"/>
                  </a:cxn>
                  <a:cxn ang="0">
                    <a:pos x="350" y="27"/>
                  </a:cxn>
                  <a:cxn ang="0">
                    <a:pos x="311" y="24"/>
                  </a:cxn>
                  <a:cxn ang="0">
                    <a:pos x="292" y="22"/>
                  </a:cxn>
                  <a:cxn ang="0">
                    <a:pos x="184" y="12"/>
                  </a:cxn>
                  <a:cxn ang="0">
                    <a:pos x="180" y="12"/>
                  </a:cxn>
                  <a:cxn ang="0">
                    <a:pos x="131" y="7"/>
                  </a:cxn>
                  <a:cxn ang="0">
                    <a:pos x="89" y="4"/>
                  </a:cxn>
                  <a:cxn ang="0">
                    <a:pos x="61" y="0"/>
                  </a:cxn>
                  <a:cxn ang="0">
                    <a:pos x="55" y="49"/>
                  </a:cxn>
                  <a:cxn ang="0">
                    <a:pos x="46" y="143"/>
                  </a:cxn>
                  <a:cxn ang="0">
                    <a:pos x="40" y="198"/>
                  </a:cxn>
                  <a:cxn ang="0">
                    <a:pos x="37" y="217"/>
                  </a:cxn>
                  <a:cxn ang="0">
                    <a:pos x="32" y="256"/>
                  </a:cxn>
                  <a:cxn ang="0">
                    <a:pos x="26" y="313"/>
                  </a:cxn>
                  <a:cxn ang="0">
                    <a:pos x="20" y="369"/>
                  </a:cxn>
                  <a:cxn ang="0">
                    <a:pos x="18" y="389"/>
                  </a:cxn>
                  <a:cxn ang="0">
                    <a:pos x="16" y="413"/>
                  </a:cxn>
                  <a:cxn ang="0">
                    <a:pos x="12" y="444"/>
                  </a:cxn>
                  <a:cxn ang="0">
                    <a:pos x="2" y="532"/>
                  </a:cxn>
                  <a:cxn ang="0">
                    <a:pos x="14" y="552"/>
                  </a:cxn>
                </a:cxnLst>
                <a:rect l="0" t="0" r="r" b="b"/>
                <a:pathLst>
                  <a:path w="520" h="558">
                    <a:moveTo>
                      <a:pt x="14" y="552"/>
                    </a:moveTo>
                    <a:lnTo>
                      <a:pt x="68" y="558"/>
                    </a:lnTo>
                    <a:lnTo>
                      <a:pt x="73" y="514"/>
                    </a:lnTo>
                    <a:lnTo>
                      <a:pt x="146" y="521"/>
                    </a:lnTo>
                    <a:lnTo>
                      <a:pt x="209" y="527"/>
                    </a:lnTo>
                    <a:lnTo>
                      <a:pt x="200" y="515"/>
                    </a:lnTo>
                    <a:lnTo>
                      <a:pt x="203" y="513"/>
                    </a:lnTo>
                    <a:lnTo>
                      <a:pt x="202" y="507"/>
                    </a:lnTo>
                    <a:lnTo>
                      <a:pt x="203" y="505"/>
                    </a:lnTo>
                    <a:lnTo>
                      <a:pt x="223" y="507"/>
                    </a:lnTo>
                    <a:lnTo>
                      <a:pt x="233" y="508"/>
                    </a:lnTo>
                    <a:lnTo>
                      <a:pt x="244" y="508"/>
                    </a:lnTo>
                    <a:lnTo>
                      <a:pt x="253" y="509"/>
                    </a:lnTo>
                    <a:lnTo>
                      <a:pt x="304" y="513"/>
                    </a:lnTo>
                    <a:lnTo>
                      <a:pt x="326" y="515"/>
                    </a:lnTo>
                    <a:lnTo>
                      <a:pt x="341" y="515"/>
                    </a:lnTo>
                    <a:lnTo>
                      <a:pt x="347" y="516"/>
                    </a:lnTo>
                    <a:lnTo>
                      <a:pt x="386" y="519"/>
                    </a:lnTo>
                    <a:lnTo>
                      <a:pt x="394" y="519"/>
                    </a:lnTo>
                    <a:lnTo>
                      <a:pt x="413" y="520"/>
                    </a:lnTo>
                    <a:lnTo>
                      <a:pt x="416" y="520"/>
                    </a:lnTo>
                    <a:lnTo>
                      <a:pt x="434" y="521"/>
                    </a:lnTo>
                    <a:lnTo>
                      <a:pt x="436" y="521"/>
                    </a:lnTo>
                    <a:lnTo>
                      <a:pt x="437" y="521"/>
                    </a:lnTo>
                    <a:lnTo>
                      <a:pt x="445" y="522"/>
                    </a:lnTo>
                    <a:lnTo>
                      <a:pt x="466" y="523"/>
                    </a:lnTo>
                    <a:lnTo>
                      <a:pt x="469" y="523"/>
                    </a:lnTo>
                    <a:lnTo>
                      <a:pt x="486" y="525"/>
                    </a:lnTo>
                    <a:lnTo>
                      <a:pt x="491" y="525"/>
                    </a:lnTo>
                    <a:lnTo>
                      <a:pt x="491" y="516"/>
                    </a:lnTo>
                    <a:lnTo>
                      <a:pt x="492" y="501"/>
                    </a:lnTo>
                    <a:lnTo>
                      <a:pt x="493" y="478"/>
                    </a:lnTo>
                    <a:lnTo>
                      <a:pt x="493" y="473"/>
                    </a:lnTo>
                    <a:lnTo>
                      <a:pt x="493" y="463"/>
                    </a:lnTo>
                    <a:lnTo>
                      <a:pt x="494" y="444"/>
                    </a:lnTo>
                    <a:lnTo>
                      <a:pt x="496" y="431"/>
                    </a:lnTo>
                    <a:lnTo>
                      <a:pt x="496" y="414"/>
                    </a:lnTo>
                    <a:lnTo>
                      <a:pt x="498" y="390"/>
                    </a:lnTo>
                    <a:lnTo>
                      <a:pt x="498" y="389"/>
                    </a:lnTo>
                    <a:lnTo>
                      <a:pt x="498" y="378"/>
                    </a:lnTo>
                    <a:lnTo>
                      <a:pt x="499" y="376"/>
                    </a:lnTo>
                    <a:lnTo>
                      <a:pt x="499" y="371"/>
                    </a:lnTo>
                    <a:lnTo>
                      <a:pt x="499" y="361"/>
                    </a:lnTo>
                    <a:lnTo>
                      <a:pt x="500" y="358"/>
                    </a:lnTo>
                    <a:lnTo>
                      <a:pt x="500" y="347"/>
                    </a:lnTo>
                    <a:lnTo>
                      <a:pt x="502" y="329"/>
                    </a:lnTo>
                    <a:lnTo>
                      <a:pt x="503" y="305"/>
                    </a:lnTo>
                    <a:lnTo>
                      <a:pt x="503" y="300"/>
                    </a:lnTo>
                    <a:lnTo>
                      <a:pt x="504" y="299"/>
                    </a:lnTo>
                    <a:lnTo>
                      <a:pt x="504" y="288"/>
                    </a:lnTo>
                    <a:lnTo>
                      <a:pt x="504" y="281"/>
                    </a:lnTo>
                    <a:lnTo>
                      <a:pt x="505" y="257"/>
                    </a:lnTo>
                    <a:lnTo>
                      <a:pt x="506" y="245"/>
                    </a:lnTo>
                    <a:lnTo>
                      <a:pt x="506" y="244"/>
                    </a:lnTo>
                    <a:lnTo>
                      <a:pt x="506" y="237"/>
                    </a:lnTo>
                    <a:lnTo>
                      <a:pt x="506" y="232"/>
                    </a:lnTo>
                    <a:lnTo>
                      <a:pt x="508" y="220"/>
                    </a:lnTo>
                    <a:lnTo>
                      <a:pt x="508" y="214"/>
                    </a:lnTo>
                    <a:lnTo>
                      <a:pt x="508" y="205"/>
                    </a:lnTo>
                    <a:lnTo>
                      <a:pt x="509" y="199"/>
                    </a:lnTo>
                    <a:lnTo>
                      <a:pt x="510" y="171"/>
                    </a:lnTo>
                    <a:lnTo>
                      <a:pt x="510" y="160"/>
                    </a:lnTo>
                    <a:lnTo>
                      <a:pt x="510" y="159"/>
                    </a:lnTo>
                    <a:lnTo>
                      <a:pt x="511" y="156"/>
                    </a:lnTo>
                    <a:lnTo>
                      <a:pt x="512" y="129"/>
                    </a:lnTo>
                    <a:lnTo>
                      <a:pt x="514" y="85"/>
                    </a:lnTo>
                    <a:lnTo>
                      <a:pt x="517" y="85"/>
                    </a:lnTo>
                    <a:lnTo>
                      <a:pt x="518" y="64"/>
                    </a:lnTo>
                    <a:lnTo>
                      <a:pt x="518" y="48"/>
                    </a:lnTo>
                    <a:lnTo>
                      <a:pt x="520" y="36"/>
                    </a:lnTo>
                    <a:lnTo>
                      <a:pt x="514" y="36"/>
                    </a:lnTo>
                    <a:lnTo>
                      <a:pt x="496" y="35"/>
                    </a:lnTo>
                    <a:lnTo>
                      <a:pt x="491" y="35"/>
                    </a:lnTo>
                    <a:lnTo>
                      <a:pt x="443" y="33"/>
                    </a:lnTo>
                    <a:lnTo>
                      <a:pt x="415" y="31"/>
                    </a:lnTo>
                    <a:lnTo>
                      <a:pt x="372" y="29"/>
                    </a:lnTo>
                    <a:lnTo>
                      <a:pt x="356" y="27"/>
                    </a:lnTo>
                    <a:lnTo>
                      <a:pt x="350" y="27"/>
                    </a:lnTo>
                    <a:lnTo>
                      <a:pt x="313" y="24"/>
                    </a:lnTo>
                    <a:lnTo>
                      <a:pt x="311" y="24"/>
                    </a:lnTo>
                    <a:lnTo>
                      <a:pt x="301" y="23"/>
                    </a:lnTo>
                    <a:lnTo>
                      <a:pt x="292" y="22"/>
                    </a:lnTo>
                    <a:lnTo>
                      <a:pt x="256" y="19"/>
                    </a:lnTo>
                    <a:lnTo>
                      <a:pt x="184" y="12"/>
                    </a:lnTo>
                    <a:lnTo>
                      <a:pt x="182" y="12"/>
                    </a:lnTo>
                    <a:lnTo>
                      <a:pt x="180" y="12"/>
                    </a:lnTo>
                    <a:lnTo>
                      <a:pt x="179" y="12"/>
                    </a:lnTo>
                    <a:lnTo>
                      <a:pt x="131" y="7"/>
                    </a:lnTo>
                    <a:lnTo>
                      <a:pt x="112" y="5"/>
                    </a:lnTo>
                    <a:lnTo>
                      <a:pt x="89" y="4"/>
                    </a:lnTo>
                    <a:lnTo>
                      <a:pt x="83" y="3"/>
                    </a:lnTo>
                    <a:lnTo>
                      <a:pt x="61" y="0"/>
                    </a:lnTo>
                    <a:lnTo>
                      <a:pt x="59" y="24"/>
                    </a:lnTo>
                    <a:lnTo>
                      <a:pt x="55" y="49"/>
                    </a:lnTo>
                    <a:lnTo>
                      <a:pt x="50" y="97"/>
                    </a:lnTo>
                    <a:lnTo>
                      <a:pt x="46" y="143"/>
                    </a:lnTo>
                    <a:lnTo>
                      <a:pt x="44" y="147"/>
                    </a:lnTo>
                    <a:lnTo>
                      <a:pt x="40" y="198"/>
                    </a:lnTo>
                    <a:lnTo>
                      <a:pt x="37" y="216"/>
                    </a:lnTo>
                    <a:lnTo>
                      <a:pt x="37" y="217"/>
                    </a:lnTo>
                    <a:lnTo>
                      <a:pt x="35" y="235"/>
                    </a:lnTo>
                    <a:lnTo>
                      <a:pt x="32" y="256"/>
                    </a:lnTo>
                    <a:lnTo>
                      <a:pt x="29" y="292"/>
                    </a:lnTo>
                    <a:lnTo>
                      <a:pt x="26" y="313"/>
                    </a:lnTo>
                    <a:lnTo>
                      <a:pt x="26" y="316"/>
                    </a:lnTo>
                    <a:lnTo>
                      <a:pt x="20" y="369"/>
                    </a:lnTo>
                    <a:lnTo>
                      <a:pt x="20" y="375"/>
                    </a:lnTo>
                    <a:lnTo>
                      <a:pt x="18" y="389"/>
                    </a:lnTo>
                    <a:lnTo>
                      <a:pt x="16" y="411"/>
                    </a:lnTo>
                    <a:lnTo>
                      <a:pt x="16" y="413"/>
                    </a:lnTo>
                    <a:lnTo>
                      <a:pt x="13" y="437"/>
                    </a:lnTo>
                    <a:lnTo>
                      <a:pt x="12" y="444"/>
                    </a:lnTo>
                    <a:lnTo>
                      <a:pt x="2" y="531"/>
                    </a:lnTo>
                    <a:lnTo>
                      <a:pt x="2" y="532"/>
                    </a:lnTo>
                    <a:lnTo>
                      <a:pt x="0" y="551"/>
                    </a:lnTo>
                    <a:lnTo>
                      <a:pt x="14" y="552"/>
                    </a:lnTo>
                    <a:close/>
                  </a:path>
                </a:pathLst>
              </a:custGeom>
              <a:solidFill>
                <a:schemeClr val="accent1"/>
              </a:solid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grpSp>
      </p:grpSp>
      <p:grpSp>
        <p:nvGrpSpPr>
          <p:cNvPr id="44" name="Group 43">
            <a:extLst>
              <a:ext uri="{FF2B5EF4-FFF2-40B4-BE49-F238E27FC236}">
                <a16:creationId xmlns:a16="http://schemas.microsoft.com/office/drawing/2014/main" id="{D9703803-BD7A-43E9-BB86-DF8024E678DF}"/>
              </a:ext>
            </a:extLst>
          </p:cNvPr>
          <p:cNvGrpSpPr/>
          <p:nvPr/>
        </p:nvGrpSpPr>
        <p:grpSpPr>
          <a:xfrm>
            <a:off x="5329238" y="1143000"/>
            <a:ext cx="2824162" cy="1697831"/>
            <a:chOff x="4973638" y="1352550"/>
            <a:chExt cx="2824162" cy="1697831"/>
          </a:xfrm>
          <a:solidFill>
            <a:schemeClr val="tx2">
              <a:lumMod val="20000"/>
              <a:lumOff val="80000"/>
            </a:schemeClr>
          </a:solidFill>
        </p:grpSpPr>
        <p:sp>
          <p:nvSpPr>
            <p:cNvPr id="45" name="Freeform 145">
              <a:extLst>
                <a:ext uri="{FF2B5EF4-FFF2-40B4-BE49-F238E27FC236}">
                  <a16:creationId xmlns:a16="http://schemas.microsoft.com/office/drawing/2014/main" id="{0C706448-EE77-4B4D-8549-97E30202B70D}"/>
                </a:ext>
              </a:extLst>
            </p:cNvPr>
            <p:cNvSpPr>
              <a:spLocks/>
            </p:cNvSpPr>
            <p:nvPr/>
          </p:nvSpPr>
          <p:spPr bwMode="auto">
            <a:xfrm>
              <a:off x="7353300" y="2152650"/>
              <a:ext cx="107950" cy="109538"/>
            </a:xfrm>
            <a:custGeom>
              <a:avLst/>
              <a:gdLst/>
              <a:ahLst/>
              <a:cxnLst>
                <a:cxn ang="0">
                  <a:pos x="49" y="28"/>
                </a:cxn>
                <a:cxn ang="0">
                  <a:pos x="55" y="29"/>
                </a:cxn>
                <a:cxn ang="0">
                  <a:pos x="56" y="35"/>
                </a:cxn>
                <a:cxn ang="0">
                  <a:pos x="60" y="43"/>
                </a:cxn>
                <a:cxn ang="0">
                  <a:pos x="56" y="48"/>
                </a:cxn>
                <a:cxn ang="0">
                  <a:pos x="54" y="44"/>
                </a:cxn>
                <a:cxn ang="0">
                  <a:pos x="52" y="44"/>
                </a:cxn>
                <a:cxn ang="0">
                  <a:pos x="48" y="52"/>
                </a:cxn>
                <a:cxn ang="0">
                  <a:pos x="41" y="52"/>
                </a:cxn>
                <a:cxn ang="0">
                  <a:pos x="37" y="62"/>
                </a:cxn>
                <a:cxn ang="0">
                  <a:pos x="29" y="66"/>
                </a:cxn>
                <a:cxn ang="0">
                  <a:pos x="12" y="76"/>
                </a:cxn>
                <a:cxn ang="0">
                  <a:pos x="11" y="73"/>
                </a:cxn>
                <a:cxn ang="0">
                  <a:pos x="12" y="74"/>
                </a:cxn>
                <a:cxn ang="0">
                  <a:pos x="14" y="64"/>
                </a:cxn>
                <a:cxn ang="0">
                  <a:pos x="11" y="47"/>
                </a:cxn>
                <a:cxn ang="0">
                  <a:pos x="11" y="44"/>
                </a:cxn>
                <a:cxn ang="0">
                  <a:pos x="10" y="42"/>
                </a:cxn>
                <a:cxn ang="0">
                  <a:pos x="10" y="41"/>
                </a:cxn>
                <a:cxn ang="0">
                  <a:pos x="10" y="40"/>
                </a:cxn>
                <a:cxn ang="0">
                  <a:pos x="8" y="35"/>
                </a:cxn>
                <a:cxn ang="0">
                  <a:pos x="7" y="32"/>
                </a:cxn>
                <a:cxn ang="0">
                  <a:pos x="2" y="16"/>
                </a:cxn>
                <a:cxn ang="0">
                  <a:pos x="0" y="8"/>
                </a:cxn>
                <a:cxn ang="0">
                  <a:pos x="2" y="7"/>
                </a:cxn>
                <a:cxn ang="0">
                  <a:pos x="18" y="2"/>
                </a:cxn>
                <a:cxn ang="0">
                  <a:pos x="20" y="1"/>
                </a:cxn>
                <a:cxn ang="0">
                  <a:pos x="24" y="1"/>
                </a:cxn>
                <a:cxn ang="0">
                  <a:pos x="29" y="0"/>
                </a:cxn>
                <a:cxn ang="0">
                  <a:pos x="30" y="2"/>
                </a:cxn>
                <a:cxn ang="0">
                  <a:pos x="32" y="11"/>
                </a:cxn>
                <a:cxn ang="0">
                  <a:pos x="35" y="10"/>
                </a:cxn>
                <a:cxn ang="0">
                  <a:pos x="40" y="22"/>
                </a:cxn>
                <a:cxn ang="0">
                  <a:pos x="43" y="23"/>
                </a:cxn>
                <a:cxn ang="0">
                  <a:pos x="44" y="23"/>
                </a:cxn>
                <a:cxn ang="0">
                  <a:pos x="49" y="28"/>
                </a:cxn>
              </a:cxnLst>
              <a:rect l="0" t="0" r="r" b="b"/>
              <a:pathLst>
                <a:path w="60" h="76">
                  <a:moveTo>
                    <a:pt x="49" y="28"/>
                  </a:moveTo>
                  <a:lnTo>
                    <a:pt x="55" y="29"/>
                  </a:lnTo>
                  <a:lnTo>
                    <a:pt x="56" y="35"/>
                  </a:lnTo>
                  <a:lnTo>
                    <a:pt x="60" y="43"/>
                  </a:lnTo>
                  <a:lnTo>
                    <a:pt x="56" y="48"/>
                  </a:lnTo>
                  <a:lnTo>
                    <a:pt x="54" y="44"/>
                  </a:lnTo>
                  <a:lnTo>
                    <a:pt x="52" y="44"/>
                  </a:lnTo>
                  <a:lnTo>
                    <a:pt x="48" y="52"/>
                  </a:lnTo>
                  <a:lnTo>
                    <a:pt x="41" y="52"/>
                  </a:lnTo>
                  <a:lnTo>
                    <a:pt x="37" y="62"/>
                  </a:lnTo>
                  <a:lnTo>
                    <a:pt x="29" y="66"/>
                  </a:lnTo>
                  <a:lnTo>
                    <a:pt x="12" y="76"/>
                  </a:lnTo>
                  <a:lnTo>
                    <a:pt x="11" y="73"/>
                  </a:lnTo>
                  <a:lnTo>
                    <a:pt x="12" y="74"/>
                  </a:lnTo>
                  <a:lnTo>
                    <a:pt x="14" y="64"/>
                  </a:lnTo>
                  <a:lnTo>
                    <a:pt x="11" y="47"/>
                  </a:lnTo>
                  <a:lnTo>
                    <a:pt x="11" y="44"/>
                  </a:lnTo>
                  <a:lnTo>
                    <a:pt x="10" y="42"/>
                  </a:lnTo>
                  <a:lnTo>
                    <a:pt x="10" y="41"/>
                  </a:lnTo>
                  <a:lnTo>
                    <a:pt x="10" y="40"/>
                  </a:lnTo>
                  <a:lnTo>
                    <a:pt x="8" y="35"/>
                  </a:lnTo>
                  <a:lnTo>
                    <a:pt x="7" y="32"/>
                  </a:lnTo>
                  <a:lnTo>
                    <a:pt x="2" y="16"/>
                  </a:lnTo>
                  <a:lnTo>
                    <a:pt x="0" y="8"/>
                  </a:lnTo>
                  <a:lnTo>
                    <a:pt x="2" y="7"/>
                  </a:lnTo>
                  <a:lnTo>
                    <a:pt x="18" y="2"/>
                  </a:lnTo>
                  <a:lnTo>
                    <a:pt x="20" y="1"/>
                  </a:lnTo>
                  <a:lnTo>
                    <a:pt x="24" y="1"/>
                  </a:lnTo>
                  <a:lnTo>
                    <a:pt x="29" y="0"/>
                  </a:lnTo>
                  <a:lnTo>
                    <a:pt x="30" y="2"/>
                  </a:lnTo>
                  <a:lnTo>
                    <a:pt x="32" y="11"/>
                  </a:lnTo>
                  <a:lnTo>
                    <a:pt x="35" y="10"/>
                  </a:lnTo>
                  <a:lnTo>
                    <a:pt x="40" y="22"/>
                  </a:lnTo>
                  <a:lnTo>
                    <a:pt x="43" y="23"/>
                  </a:lnTo>
                  <a:lnTo>
                    <a:pt x="44" y="23"/>
                  </a:lnTo>
                  <a:lnTo>
                    <a:pt x="49" y="28"/>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46" name="Freeform 146">
              <a:extLst>
                <a:ext uri="{FF2B5EF4-FFF2-40B4-BE49-F238E27FC236}">
                  <a16:creationId xmlns:a16="http://schemas.microsoft.com/office/drawing/2014/main" id="{E880EC3A-A9A4-4078-B378-61D9EE84C66D}"/>
                </a:ext>
              </a:extLst>
            </p:cNvPr>
            <p:cNvSpPr>
              <a:spLocks/>
            </p:cNvSpPr>
            <p:nvPr/>
          </p:nvSpPr>
          <p:spPr bwMode="auto">
            <a:xfrm>
              <a:off x="6948487" y="2553891"/>
              <a:ext cx="142875" cy="194072"/>
            </a:xfrm>
            <a:custGeom>
              <a:avLst/>
              <a:gdLst/>
              <a:ahLst/>
              <a:cxnLst>
                <a:cxn ang="0">
                  <a:pos x="28" y="46"/>
                </a:cxn>
                <a:cxn ang="0">
                  <a:pos x="20" y="34"/>
                </a:cxn>
                <a:cxn ang="0">
                  <a:pos x="19" y="25"/>
                </a:cxn>
                <a:cxn ang="0">
                  <a:pos x="20" y="24"/>
                </a:cxn>
                <a:cxn ang="0">
                  <a:pos x="19" y="21"/>
                </a:cxn>
                <a:cxn ang="0">
                  <a:pos x="22" y="13"/>
                </a:cxn>
                <a:cxn ang="0">
                  <a:pos x="24" y="5"/>
                </a:cxn>
                <a:cxn ang="0">
                  <a:pos x="25" y="3"/>
                </a:cxn>
                <a:cxn ang="0">
                  <a:pos x="18" y="0"/>
                </a:cxn>
                <a:cxn ang="0">
                  <a:pos x="13" y="1"/>
                </a:cxn>
                <a:cxn ang="0">
                  <a:pos x="12" y="1"/>
                </a:cxn>
                <a:cxn ang="0">
                  <a:pos x="1" y="12"/>
                </a:cxn>
                <a:cxn ang="0">
                  <a:pos x="1" y="16"/>
                </a:cxn>
                <a:cxn ang="0">
                  <a:pos x="0" y="16"/>
                </a:cxn>
                <a:cxn ang="0">
                  <a:pos x="1" y="22"/>
                </a:cxn>
                <a:cxn ang="0">
                  <a:pos x="1" y="23"/>
                </a:cxn>
                <a:cxn ang="0">
                  <a:pos x="10" y="48"/>
                </a:cxn>
                <a:cxn ang="0">
                  <a:pos x="10" y="52"/>
                </a:cxn>
                <a:cxn ang="0">
                  <a:pos x="11" y="55"/>
                </a:cxn>
                <a:cxn ang="0">
                  <a:pos x="12" y="58"/>
                </a:cxn>
                <a:cxn ang="0">
                  <a:pos x="12" y="59"/>
                </a:cxn>
                <a:cxn ang="0">
                  <a:pos x="12" y="60"/>
                </a:cxn>
                <a:cxn ang="0">
                  <a:pos x="13" y="61"/>
                </a:cxn>
                <a:cxn ang="0">
                  <a:pos x="14" y="69"/>
                </a:cxn>
                <a:cxn ang="0">
                  <a:pos x="16" y="69"/>
                </a:cxn>
                <a:cxn ang="0">
                  <a:pos x="16" y="70"/>
                </a:cxn>
                <a:cxn ang="0">
                  <a:pos x="19" y="84"/>
                </a:cxn>
                <a:cxn ang="0">
                  <a:pos x="24" y="99"/>
                </a:cxn>
                <a:cxn ang="0">
                  <a:pos x="24" y="100"/>
                </a:cxn>
                <a:cxn ang="0">
                  <a:pos x="25" y="106"/>
                </a:cxn>
                <a:cxn ang="0">
                  <a:pos x="29" y="115"/>
                </a:cxn>
                <a:cxn ang="0">
                  <a:pos x="29" y="118"/>
                </a:cxn>
                <a:cxn ang="0">
                  <a:pos x="29" y="119"/>
                </a:cxn>
                <a:cxn ang="0">
                  <a:pos x="30" y="123"/>
                </a:cxn>
                <a:cxn ang="0">
                  <a:pos x="31" y="125"/>
                </a:cxn>
                <a:cxn ang="0">
                  <a:pos x="34" y="135"/>
                </a:cxn>
                <a:cxn ang="0">
                  <a:pos x="48" y="132"/>
                </a:cxn>
                <a:cxn ang="0">
                  <a:pos x="60" y="130"/>
                </a:cxn>
                <a:cxn ang="0">
                  <a:pos x="68" y="127"/>
                </a:cxn>
                <a:cxn ang="0">
                  <a:pos x="76" y="126"/>
                </a:cxn>
                <a:cxn ang="0">
                  <a:pos x="80" y="125"/>
                </a:cxn>
                <a:cxn ang="0">
                  <a:pos x="70" y="91"/>
                </a:cxn>
                <a:cxn ang="0">
                  <a:pos x="68" y="95"/>
                </a:cxn>
                <a:cxn ang="0">
                  <a:pos x="52" y="82"/>
                </a:cxn>
                <a:cxn ang="0">
                  <a:pos x="44" y="73"/>
                </a:cxn>
                <a:cxn ang="0">
                  <a:pos x="38" y="54"/>
                </a:cxn>
                <a:cxn ang="0">
                  <a:pos x="28" y="46"/>
                </a:cxn>
              </a:cxnLst>
              <a:rect l="0" t="0" r="r" b="b"/>
              <a:pathLst>
                <a:path w="80" h="135">
                  <a:moveTo>
                    <a:pt x="28" y="46"/>
                  </a:moveTo>
                  <a:lnTo>
                    <a:pt x="20" y="34"/>
                  </a:lnTo>
                  <a:lnTo>
                    <a:pt x="19" y="25"/>
                  </a:lnTo>
                  <a:lnTo>
                    <a:pt x="20" y="24"/>
                  </a:lnTo>
                  <a:lnTo>
                    <a:pt x="19" y="21"/>
                  </a:lnTo>
                  <a:lnTo>
                    <a:pt x="22" y="13"/>
                  </a:lnTo>
                  <a:lnTo>
                    <a:pt x="24" y="5"/>
                  </a:lnTo>
                  <a:lnTo>
                    <a:pt x="25" y="3"/>
                  </a:lnTo>
                  <a:lnTo>
                    <a:pt x="18" y="0"/>
                  </a:lnTo>
                  <a:lnTo>
                    <a:pt x="13" y="1"/>
                  </a:lnTo>
                  <a:lnTo>
                    <a:pt x="12" y="1"/>
                  </a:lnTo>
                  <a:lnTo>
                    <a:pt x="1" y="12"/>
                  </a:lnTo>
                  <a:lnTo>
                    <a:pt x="1" y="16"/>
                  </a:lnTo>
                  <a:lnTo>
                    <a:pt x="0" y="16"/>
                  </a:lnTo>
                  <a:lnTo>
                    <a:pt x="1" y="22"/>
                  </a:lnTo>
                  <a:lnTo>
                    <a:pt x="1" y="23"/>
                  </a:lnTo>
                  <a:lnTo>
                    <a:pt x="10" y="48"/>
                  </a:lnTo>
                  <a:lnTo>
                    <a:pt x="10" y="52"/>
                  </a:lnTo>
                  <a:lnTo>
                    <a:pt x="11" y="55"/>
                  </a:lnTo>
                  <a:lnTo>
                    <a:pt x="12" y="58"/>
                  </a:lnTo>
                  <a:lnTo>
                    <a:pt x="12" y="59"/>
                  </a:lnTo>
                  <a:lnTo>
                    <a:pt x="12" y="60"/>
                  </a:lnTo>
                  <a:lnTo>
                    <a:pt x="13" y="61"/>
                  </a:lnTo>
                  <a:lnTo>
                    <a:pt x="14" y="69"/>
                  </a:lnTo>
                  <a:lnTo>
                    <a:pt x="16" y="69"/>
                  </a:lnTo>
                  <a:lnTo>
                    <a:pt x="16" y="70"/>
                  </a:lnTo>
                  <a:lnTo>
                    <a:pt x="19" y="84"/>
                  </a:lnTo>
                  <a:lnTo>
                    <a:pt x="24" y="99"/>
                  </a:lnTo>
                  <a:lnTo>
                    <a:pt x="24" y="100"/>
                  </a:lnTo>
                  <a:lnTo>
                    <a:pt x="25" y="106"/>
                  </a:lnTo>
                  <a:lnTo>
                    <a:pt x="29" y="115"/>
                  </a:lnTo>
                  <a:lnTo>
                    <a:pt x="29" y="118"/>
                  </a:lnTo>
                  <a:lnTo>
                    <a:pt x="29" y="119"/>
                  </a:lnTo>
                  <a:lnTo>
                    <a:pt x="30" y="123"/>
                  </a:lnTo>
                  <a:lnTo>
                    <a:pt x="31" y="125"/>
                  </a:lnTo>
                  <a:lnTo>
                    <a:pt x="34" y="135"/>
                  </a:lnTo>
                  <a:lnTo>
                    <a:pt x="48" y="132"/>
                  </a:lnTo>
                  <a:lnTo>
                    <a:pt x="60" y="130"/>
                  </a:lnTo>
                  <a:lnTo>
                    <a:pt x="68" y="127"/>
                  </a:lnTo>
                  <a:lnTo>
                    <a:pt x="76" y="126"/>
                  </a:lnTo>
                  <a:lnTo>
                    <a:pt x="80" y="125"/>
                  </a:lnTo>
                  <a:lnTo>
                    <a:pt x="70" y="91"/>
                  </a:lnTo>
                  <a:lnTo>
                    <a:pt x="68" y="95"/>
                  </a:lnTo>
                  <a:lnTo>
                    <a:pt x="52" y="82"/>
                  </a:lnTo>
                  <a:lnTo>
                    <a:pt x="44" y="73"/>
                  </a:lnTo>
                  <a:lnTo>
                    <a:pt x="38" y="54"/>
                  </a:lnTo>
                  <a:lnTo>
                    <a:pt x="28" y="46"/>
                  </a:lnTo>
                  <a:close/>
                </a:path>
              </a:pathLst>
            </a:custGeom>
            <a:grpFill/>
            <a:ln w="1651">
              <a:solidFill>
                <a:srgbClr val="1F497D">
                  <a:lumMod val="95000"/>
                  <a:lumOff val="5000"/>
                </a:srgbClr>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47" name="Freeform 147">
              <a:extLst>
                <a:ext uri="{FF2B5EF4-FFF2-40B4-BE49-F238E27FC236}">
                  <a16:creationId xmlns:a16="http://schemas.microsoft.com/office/drawing/2014/main" id="{C834C886-A609-4669-9B2B-8A22046B85B7}"/>
                </a:ext>
              </a:extLst>
            </p:cNvPr>
            <p:cNvSpPr>
              <a:spLocks/>
            </p:cNvSpPr>
            <p:nvPr/>
          </p:nvSpPr>
          <p:spPr bwMode="auto">
            <a:xfrm>
              <a:off x="6805612" y="2707481"/>
              <a:ext cx="28575" cy="22622"/>
            </a:xfrm>
            <a:custGeom>
              <a:avLst/>
              <a:gdLst/>
              <a:ahLst/>
              <a:cxnLst>
                <a:cxn ang="0">
                  <a:pos x="0" y="5"/>
                </a:cxn>
                <a:cxn ang="0">
                  <a:pos x="7" y="10"/>
                </a:cxn>
                <a:cxn ang="0">
                  <a:pos x="7" y="12"/>
                </a:cxn>
                <a:cxn ang="0">
                  <a:pos x="9" y="17"/>
                </a:cxn>
                <a:cxn ang="0">
                  <a:pos x="13" y="11"/>
                </a:cxn>
                <a:cxn ang="0">
                  <a:pos x="16" y="6"/>
                </a:cxn>
                <a:cxn ang="0">
                  <a:pos x="8" y="0"/>
                </a:cxn>
                <a:cxn ang="0">
                  <a:pos x="3" y="0"/>
                </a:cxn>
                <a:cxn ang="0">
                  <a:pos x="2" y="2"/>
                </a:cxn>
                <a:cxn ang="0">
                  <a:pos x="0" y="5"/>
                </a:cxn>
              </a:cxnLst>
              <a:rect l="0" t="0" r="r" b="b"/>
              <a:pathLst>
                <a:path w="16" h="17">
                  <a:moveTo>
                    <a:pt x="0" y="5"/>
                  </a:moveTo>
                  <a:lnTo>
                    <a:pt x="7" y="10"/>
                  </a:lnTo>
                  <a:lnTo>
                    <a:pt x="7" y="12"/>
                  </a:lnTo>
                  <a:lnTo>
                    <a:pt x="9" y="17"/>
                  </a:lnTo>
                  <a:lnTo>
                    <a:pt x="13" y="11"/>
                  </a:lnTo>
                  <a:lnTo>
                    <a:pt x="16" y="6"/>
                  </a:lnTo>
                  <a:lnTo>
                    <a:pt x="8" y="0"/>
                  </a:lnTo>
                  <a:lnTo>
                    <a:pt x="3" y="0"/>
                  </a:lnTo>
                  <a:lnTo>
                    <a:pt x="2" y="2"/>
                  </a:lnTo>
                  <a:lnTo>
                    <a:pt x="0" y="5"/>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48" name="Freeform 148">
              <a:extLst>
                <a:ext uri="{FF2B5EF4-FFF2-40B4-BE49-F238E27FC236}">
                  <a16:creationId xmlns:a16="http://schemas.microsoft.com/office/drawing/2014/main" id="{DFCBBB87-0E1B-4632-94F6-6B828206B95C}"/>
                </a:ext>
              </a:extLst>
            </p:cNvPr>
            <p:cNvSpPr>
              <a:spLocks/>
            </p:cNvSpPr>
            <p:nvPr/>
          </p:nvSpPr>
          <p:spPr bwMode="auto">
            <a:xfrm>
              <a:off x="6475412" y="2574131"/>
              <a:ext cx="619125" cy="253604"/>
            </a:xfrm>
            <a:custGeom>
              <a:avLst/>
              <a:gdLst/>
              <a:ahLst/>
              <a:cxnLst>
                <a:cxn ang="0">
                  <a:pos x="99" y="35"/>
                </a:cxn>
                <a:cxn ang="0">
                  <a:pos x="144" y="26"/>
                </a:cxn>
                <a:cxn ang="0">
                  <a:pos x="155" y="24"/>
                </a:cxn>
                <a:cxn ang="0">
                  <a:pos x="179" y="19"/>
                </a:cxn>
                <a:cxn ang="0">
                  <a:pos x="193" y="15"/>
                </a:cxn>
                <a:cxn ang="0">
                  <a:pos x="209" y="12"/>
                </a:cxn>
                <a:cxn ang="0">
                  <a:pos x="233" y="7"/>
                </a:cxn>
                <a:cxn ang="0">
                  <a:pos x="252" y="3"/>
                </a:cxn>
                <a:cxn ang="0">
                  <a:pos x="266" y="6"/>
                </a:cxn>
                <a:cxn ang="0">
                  <a:pos x="275" y="36"/>
                </a:cxn>
                <a:cxn ang="0">
                  <a:pos x="277" y="43"/>
                </a:cxn>
                <a:cxn ang="0">
                  <a:pos x="279" y="53"/>
                </a:cxn>
                <a:cxn ang="0">
                  <a:pos x="284" y="68"/>
                </a:cxn>
                <a:cxn ang="0">
                  <a:pos x="290" y="90"/>
                </a:cxn>
                <a:cxn ang="0">
                  <a:pos x="294" y="103"/>
                </a:cxn>
                <a:cxn ang="0">
                  <a:pos x="299" y="119"/>
                </a:cxn>
                <a:cxn ang="0">
                  <a:pos x="333" y="111"/>
                </a:cxn>
                <a:cxn ang="0">
                  <a:pos x="347" y="116"/>
                </a:cxn>
                <a:cxn ang="0">
                  <a:pos x="325" y="158"/>
                </a:cxn>
                <a:cxn ang="0">
                  <a:pos x="305" y="167"/>
                </a:cxn>
                <a:cxn ang="0">
                  <a:pos x="288" y="155"/>
                </a:cxn>
                <a:cxn ang="0">
                  <a:pos x="285" y="140"/>
                </a:cxn>
                <a:cxn ang="0">
                  <a:pos x="278" y="133"/>
                </a:cxn>
                <a:cxn ang="0">
                  <a:pos x="261" y="141"/>
                </a:cxn>
                <a:cxn ang="0">
                  <a:pos x="252" y="113"/>
                </a:cxn>
                <a:cxn ang="0">
                  <a:pos x="247" y="109"/>
                </a:cxn>
                <a:cxn ang="0">
                  <a:pos x="248" y="81"/>
                </a:cxn>
                <a:cxn ang="0">
                  <a:pos x="242" y="73"/>
                </a:cxn>
                <a:cxn ang="0">
                  <a:pos x="252" y="66"/>
                </a:cxn>
                <a:cxn ang="0">
                  <a:pos x="248" y="41"/>
                </a:cxn>
                <a:cxn ang="0">
                  <a:pos x="248" y="21"/>
                </a:cxn>
                <a:cxn ang="0">
                  <a:pos x="239" y="48"/>
                </a:cxn>
                <a:cxn ang="0">
                  <a:pos x="231" y="54"/>
                </a:cxn>
                <a:cxn ang="0">
                  <a:pos x="231" y="67"/>
                </a:cxn>
                <a:cxn ang="0">
                  <a:pos x="233" y="108"/>
                </a:cxn>
                <a:cxn ang="0">
                  <a:pos x="248" y="145"/>
                </a:cxn>
                <a:cxn ang="0">
                  <a:pos x="259" y="161"/>
                </a:cxn>
                <a:cxn ang="0">
                  <a:pos x="249" y="165"/>
                </a:cxn>
                <a:cxn ang="0">
                  <a:pos x="218" y="151"/>
                </a:cxn>
                <a:cxn ang="0">
                  <a:pos x="204" y="144"/>
                </a:cxn>
                <a:cxn ang="0">
                  <a:pos x="187" y="151"/>
                </a:cxn>
                <a:cxn ang="0">
                  <a:pos x="189" y="121"/>
                </a:cxn>
                <a:cxn ang="0">
                  <a:pos x="194" y="113"/>
                </a:cxn>
                <a:cxn ang="0">
                  <a:pos x="194" y="108"/>
                </a:cxn>
                <a:cxn ang="0">
                  <a:pos x="193" y="91"/>
                </a:cxn>
                <a:cxn ang="0">
                  <a:pos x="185" y="96"/>
                </a:cxn>
                <a:cxn ang="0">
                  <a:pos x="174" y="89"/>
                </a:cxn>
                <a:cxn ang="0">
                  <a:pos x="152" y="84"/>
                </a:cxn>
                <a:cxn ang="0">
                  <a:pos x="140" y="68"/>
                </a:cxn>
                <a:cxn ang="0">
                  <a:pos x="132" y="67"/>
                </a:cxn>
                <a:cxn ang="0">
                  <a:pos x="117" y="42"/>
                </a:cxn>
                <a:cxn ang="0">
                  <a:pos x="98" y="38"/>
                </a:cxn>
                <a:cxn ang="0">
                  <a:pos x="80" y="48"/>
                </a:cxn>
                <a:cxn ang="0">
                  <a:pos x="74" y="60"/>
                </a:cxn>
                <a:cxn ang="0">
                  <a:pos x="50" y="54"/>
                </a:cxn>
                <a:cxn ang="0">
                  <a:pos x="25" y="84"/>
                </a:cxn>
                <a:cxn ang="0">
                  <a:pos x="14" y="96"/>
                </a:cxn>
                <a:cxn ang="0">
                  <a:pos x="2" y="72"/>
                </a:cxn>
                <a:cxn ang="0">
                  <a:pos x="3" y="53"/>
                </a:cxn>
                <a:cxn ang="0">
                  <a:pos x="31" y="48"/>
                </a:cxn>
                <a:cxn ang="0">
                  <a:pos x="45" y="45"/>
                </a:cxn>
                <a:cxn ang="0">
                  <a:pos x="69" y="41"/>
                </a:cxn>
              </a:cxnLst>
              <a:rect l="0" t="0" r="r" b="b"/>
              <a:pathLst>
                <a:path w="347" h="175">
                  <a:moveTo>
                    <a:pt x="81" y="38"/>
                  </a:moveTo>
                  <a:lnTo>
                    <a:pt x="89" y="37"/>
                  </a:lnTo>
                  <a:lnTo>
                    <a:pt x="99" y="35"/>
                  </a:lnTo>
                  <a:lnTo>
                    <a:pt x="107" y="33"/>
                  </a:lnTo>
                  <a:lnTo>
                    <a:pt x="141" y="26"/>
                  </a:lnTo>
                  <a:lnTo>
                    <a:pt x="144" y="26"/>
                  </a:lnTo>
                  <a:lnTo>
                    <a:pt x="145" y="26"/>
                  </a:lnTo>
                  <a:lnTo>
                    <a:pt x="147" y="25"/>
                  </a:lnTo>
                  <a:lnTo>
                    <a:pt x="155" y="24"/>
                  </a:lnTo>
                  <a:lnTo>
                    <a:pt x="163" y="23"/>
                  </a:lnTo>
                  <a:lnTo>
                    <a:pt x="174" y="20"/>
                  </a:lnTo>
                  <a:lnTo>
                    <a:pt x="179" y="19"/>
                  </a:lnTo>
                  <a:lnTo>
                    <a:pt x="183" y="18"/>
                  </a:lnTo>
                  <a:lnTo>
                    <a:pt x="186" y="18"/>
                  </a:lnTo>
                  <a:lnTo>
                    <a:pt x="193" y="15"/>
                  </a:lnTo>
                  <a:lnTo>
                    <a:pt x="198" y="14"/>
                  </a:lnTo>
                  <a:lnTo>
                    <a:pt x="206" y="13"/>
                  </a:lnTo>
                  <a:lnTo>
                    <a:pt x="209" y="12"/>
                  </a:lnTo>
                  <a:lnTo>
                    <a:pt x="212" y="12"/>
                  </a:lnTo>
                  <a:lnTo>
                    <a:pt x="215" y="11"/>
                  </a:lnTo>
                  <a:lnTo>
                    <a:pt x="233" y="7"/>
                  </a:lnTo>
                  <a:lnTo>
                    <a:pt x="234" y="7"/>
                  </a:lnTo>
                  <a:lnTo>
                    <a:pt x="240" y="6"/>
                  </a:lnTo>
                  <a:lnTo>
                    <a:pt x="252" y="3"/>
                  </a:lnTo>
                  <a:lnTo>
                    <a:pt x="259" y="1"/>
                  </a:lnTo>
                  <a:lnTo>
                    <a:pt x="265" y="0"/>
                  </a:lnTo>
                  <a:lnTo>
                    <a:pt x="266" y="6"/>
                  </a:lnTo>
                  <a:lnTo>
                    <a:pt x="266" y="7"/>
                  </a:lnTo>
                  <a:lnTo>
                    <a:pt x="275" y="32"/>
                  </a:lnTo>
                  <a:lnTo>
                    <a:pt x="275" y="36"/>
                  </a:lnTo>
                  <a:lnTo>
                    <a:pt x="276" y="39"/>
                  </a:lnTo>
                  <a:lnTo>
                    <a:pt x="277" y="42"/>
                  </a:lnTo>
                  <a:lnTo>
                    <a:pt x="277" y="43"/>
                  </a:lnTo>
                  <a:lnTo>
                    <a:pt x="277" y="44"/>
                  </a:lnTo>
                  <a:lnTo>
                    <a:pt x="278" y="45"/>
                  </a:lnTo>
                  <a:lnTo>
                    <a:pt x="279" y="53"/>
                  </a:lnTo>
                  <a:lnTo>
                    <a:pt x="281" y="53"/>
                  </a:lnTo>
                  <a:lnTo>
                    <a:pt x="281" y="54"/>
                  </a:lnTo>
                  <a:lnTo>
                    <a:pt x="284" y="68"/>
                  </a:lnTo>
                  <a:lnTo>
                    <a:pt x="289" y="83"/>
                  </a:lnTo>
                  <a:lnTo>
                    <a:pt x="289" y="84"/>
                  </a:lnTo>
                  <a:lnTo>
                    <a:pt x="290" y="90"/>
                  </a:lnTo>
                  <a:lnTo>
                    <a:pt x="294" y="99"/>
                  </a:lnTo>
                  <a:lnTo>
                    <a:pt x="294" y="102"/>
                  </a:lnTo>
                  <a:lnTo>
                    <a:pt x="294" y="103"/>
                  </a:lnTo>
                  <a:lnTo>
                    <a:pt x="295" y="107"/>
                  </a:lnTo>
                  <a:lnTo>
                    <a:pt x="296" y="109"/>
                  </a:lnTo>
                  <a:lnTo>
                    <a:pt x="299" y="119"/>
                  </a:lnTo>
                  <a:lnTo>
                    <a:pt x="313" y="116"/>
                  </a:lnTo>
                  <a:lnTo>
                    <a:pt x="325" y="114"/>
                  </a:lnTo>
                  <a:lnTo>
                    <a:pt x="333" y="111"/>
                  </a:lnTo>
                  <a:lnTo>
                    <a:pt x="341" y="110"/>
                  </a:lnTo>
                  <a:lnTo>
                    <a:pt x="345" y="109"/>
                  </a:lnTo>
                  <a:lnTo>
                    <a:pt x="347" y="116"/>
                  </a:lnTo>
                  <a:lnTo>
                    <a:pt x="341" y="152"/>
                  </a:lnTo>
                  <a:lnTo>
                    <a:pt x="330" y="157"/>
                  </a:lnTo>
                  <a:lnTo>
                    <a:pt x="325" y="158"/>
                  </a:lnTo>
                  <a:lnTo>
                    <a:pt x="314" y="162"/>
                  </a:lnTo>
                  <a:lnTo>
                    <a:pt x="312" y="167"/>
                  </a:lnTo>
                  <a:lnTo>
                    <a:pt x="305" y="167"/>
                  </a:lnTo>
                  <a:lnTo>
                    <a:pt x="295" y="175"/>
                  </a:lnTo>
                  <a:lnTo>
                    <a:pt x="295" y="153"/>
                  </a:lnTo>
                  <a:lnTo>
                    <a:pt x="288" y="155"/>
                  </a:lnTo>
                  <a:lnTo>
                    <a:pt x="291" y="144"/>
                  </a:lnTo>
                  <a:lnTo>
                    <a:pt x="287" y="141"/>
                  </a:lnTo>
                  <a:lnTo>
                    <a:pt x="285" y="140"/>
                  </a:lnTo>
                  <a:lnTo>
                    <a:pt x="285" y="144"/>
                  </a:lnTo>
                  <a:lnTo>
                    <a:pt x="281" y="140"/>
                  </a:lnTo>
                  <a:lnTo>
                    <a:pt x="278" y="133"/>
                  </a:lnTo>
                  <a:lnTo>
                    <a:pt x="278" y="144"/>
                  </a:lnTo>
                  <a:lnTo>
                    <a:pt x="269" y="146"/>
                  </a:lnTo>
                  <a:lnTo>
                    <a:pt x="261" y="141"/>
                  </a:lnTo>
                  <a:lnTo>
                    <a:pt x="251" y="125"/>
                  </a:lnTo>
                  <a:lnTo>
                    <a:pt x="257" y="121"/>
                  </a:lnTo>
                  <a:lnTo>
                    <a:pt x="252" y="113"/>
                  </a:lnTo>
                  <a:lnTo>
                    <a:pt x="261" y="110"/>
                  </a:lnTo>
                  <a:lnTo>
                    <a:pt x="253" y="102"/>
                  </a:lnTo>
                  <a:lnTo>
                    <a:pt x="247" y="109"/>
                  </a:lnTo>
                  <a:lnTo>
                    <a:pt x="246" y="101"/>
                  </a:lnTo>
                  <a:lnTo>
                    <a:pt x="254" y="90"/>
                  </a:lnTo>
                  <a:lnTo>
                    <a:pt x="248" y="81"/>
                  </a:lnTo>
                  <a:lnTo>
                    <a:pt x="249" y="85"/>
                  </a:lnTo>
                  <a:lnTo>
                    <a:pt x="243" y="90"/>
                  </a:lnTo>
                  <a:lnTo>
                    <a:pt x="242" y="73"/>
                  </a:lnTo>
                  <a:lnTo>
                    <a:pt x="247" y="78"/>
                  </a:lnTo>
                  <a:lnTo>
                    <a:pt x="253" y="74"/>
                  </a:lnTo>
                  <a:lnTo>
                    <a:pt x="252" y="66"/>
                  </a:lnTo>
                  <a:lnTo>
                    <a:pt x="245" y="65"/>
                  </a:lnTo>
                  <a:lnTo>
                    <a:pt x="243" y="56"/>
                  </a:lnTo>
                  <a:lnTo>
                    <a:pt x="248" y="41"/>
                  </a:lnTo>
                  <a:lnTo>
                    <a:pt x="258" y="36"/>
                  </a:lnTo>
                  <a:lnTo>
                    <a:pt x="253" y="19"/>
                  </a:lnTo>
                  <a:lnTo>
                    <a:pt x="248" y="21"/>
                  </a:lnTo>
                  <a:lnTo>
                    <a:pt x="247" y="35"/>
                  </a:lnTo>
                  <a:lnTo>
                    <a:pt x="240" y="42"/>
                  </a:lnTo>
                  <a:lnTo>
                    <a:pt x="239" y="48"/>
                  </a:lnTo>
                  <a:lnTo>
                    <a:pt x="234" y="44"/>
                  </a:lnTo>
                  <a:lnTo>
                    <a:pt x="231" y="49"/>
                  </a:lnTo>
                  <a:lnTo>
                    <a:pt x="231" y="54"/>
                  </a:lnTo>
                  <a:lnTo>
                    <a:pt x="222" y="60"/>
                  </a:lnTo>
                  <a:lnTo>
                    <a:pt x="222" y="61"/>
                  </a:lnTo>
                  <a:lnTo>
                    <a:pt x="231" y="67"/>
                  </a:lnTo>
                  <a:lnTo>
                    <a:pt x="235" y="79"/>
                  </a:lnTo>
                  <a:lnTo>
                    <a:pt x="229" y="103"/>
                  </a:lnTo>
                  <a:lnTo>
                    <a:pt x="233" y="108"/>
                  </a:lnTo>
                  <a:lnTo>
                    <a:pt x="239" y="128"/>
                  </a:lnTo>
                  <a:lnTo>
                    <a:pt x="249" y="138"/>
                  </a:lnTo>
                  <a:lnTo>
                    <a:pt x="248" y="145"/>
                  </a:lnTo>
                  <a:lnTo>
                    <a:pt x="253" y="145"/>
                  </a:lnTo>
                  <a:lnTo>
                    <a:pt x="252" y="150"/>
                  </a:lnTo>
                  <a:lnTo>
                    <a:pt x="259" y="161"/>
                  </a:lnTo>
                  <a:lnTo>
                    <a:pt x="261" y="169"/>
                  </a:lnTo>
                  <a:lnTo>
                    <a:pt x="252" y="163"/>
                  </a:lnTo>
                  <a:lnTo>
                    <a:pt x="249" y="165"/>
                  </a:lnTo>
                  <a:lnTo>
                    <a:pt x="236" y="156"/>
                  </a:lnTo>
                  <a:lnTo>
                    <a:pt x="223" y="157"/>
                  </a:lnTo>
                  <a:lnTo>
                    <a:pt x="218" y="151"/>
                  </a:lnTo>
                  <a:lnTo>
                    <a:pt x="216" y="156"/>
                  </a:lnTo>
                  <a:lnTo>
                    <a:pt x="212" y="155"/>
                  </a:lnTo>
                  <a:lnTo>
                    <a:pt x="204" y="144"/>
                  </a:lnTo>
                  <a:lnTo>
                    <a:pt x="195" y="146"/>
                  </a:lnTo>
                  <a:lnTo>
                    <a:pt x="193" y="150"/>
                  </a:lnTo>
                  <a:lnTo>
                    <a:pt x="187" y="151"/>
                  </a:lnTo>
                  <a:lnTo>
                    <a:pt x="183" y="137"/>
                  </a:lnTo>
                  <a:lnTo>
                    <a:pt x="191" y="125"/>
                  </a:lnTo>
                  <a:lnTo>
                    <a:pt x="189" y="121"/>
                  </a:lnTo>
                  <a:lnTo>
                    <a:pt x="189" y="120"/>
                  </a:lnTo>
                  <a:lnTo>
                    <a:pt x="192" y="117"/>
                  </a:lnTo>
                  <a:lnTo>
                    <a:pt x="194" y="113"/>
                  </a:lnTo>
                  <a:lnTo>
                    <a:pt x="194" y="110"/>
                  </a:lnTo>
                  <a:lnTo>
                    <a:pt x="194" y="109"/>
                  </a:lnTo>
                  <a:lnTo>
                    <a:pt x="194" y="108"/>
                  </a:lnTo>
                  <a:lnTo>
                    <a:pt x="198" y="102"/>
                  </a:lnTo>
                  <a:lnTo>
                    <a:pt x="201" y="97"/>
                  </a:lnTo>
                  <a:lnTo>
                    <a:pt x="193" y="91"/>
                  </a:lnTo>
                  <a:lnTo>
                    <a:pt x="188" y="91"/>
                  </a:lnTo>
                  <a:lnTo>
                    <a:pt x="187" y="93"/>
                  </a:lnTo>
                  <a:lnTo>
                    <a:pt x="185" y="96"/>
                  </a:lnTo>
                  <a:lnTo>
                    <a:pt x="182" y="93"/>
                  </a:lnTo>
                  <a:lnTo>
                    <a:pt x="175" y="92"/>
                  </a:lnTo>
                  <a:lnTo>
                    <a:pt x="174" y="89"/>
                  </a:lnTo>
                  <a:lnTo>
                    <a:pt x="168" y="87"/>
                  </a:lnTo>
                  <a:lnTo>
                    <a:pt x="164" y="87"/>
                  </a:lnTo>
                  <a:lnTo>
                    <a:pt x="152" y="84"/>
                  </a:lnTo>
                  <a:lnTo>
                    <a:pt x="155" y="73"/>
                  </a:lnTo>
                  <a:lnTo>
                    <a:pt x="152" y="71"/>
                  </a:lnTo>
                  <a:lnTo>
                    <a:pt x="140" y="68"/>
                  </a:lnTo>
                  <a:lnTo>
                    <a:pt x="137" y="67"/>
                  </a:lnTo>
                  <a:lnTo>
                    <a:pt x="134" y="68"/>
                  </a:lnTo>
                  <a:lnTo>
                    <a:pt x="132" y="67"/>
                  </a:lnTo>
                  <a:lnTo>
                    <a:pt x="131" y="59"/>
                  </a:lnTo>
                  <a:lnTo>
                    <a:pt x="123" y="53"/>
                  </a:lnTo>
                  <a:lnTo>
                    <a:pt x="117" y="42"/>
                  </a:lnTo>
                  <a:lnTo>
                    <a:pt x="108" y="45"/>
                  </a:lnTo>
                  <a:lnTo>
                    <a:pt x="107" y="43"/>
                  </a:lnTo>
                  <a:lnTo>
                    <a:pt x="98" y="38"/>
                  </a:lnTo>
                  <a:lnTo>
                    <a:pt x="89" y="47"/>
                  </a:lnTo>
                  <a:lnTo>
                    <a:pt x="84" y="47"/>
                  </a:lnTo>
                  <a:lnTo>
                    <a:pt x="80" y="48"/>
                  </a:lnTo>
                  <a:lnTo>
                    <a:pt x="81" y="50"/>
                  </a:lnTo>
                  <a:lnTo>
                    <a:pt x="77" y="60"/>
                  </a:lnTo>
                  <a:lnTo>
                    <a:pt x="74" y="60"/>
                  </a:lnTo>
                  <a:lnTo>
                    <a:pt x="65" y="60"/>
                  </a:lnTo>
                  <a:lnTo>
                    <a:pt x="62" y="61"/>
                  </a:lnTo>
                  <a:lnTo>
                    <a:pt x="50" y="54"/>
                  </a:lnTo>
                  <a:lnTo>
                    <a:pt x="38" y="73"/>
                  </a:lnTo>
                  <a:lnTo>
                    <a:pt x="33" y="72"/>
                  </a:lnTo>
                  <a:lnTo>
                    <a:pt x="25" y="84"/>
                  </a:lnTo>
                  <a:lnTo>
                    <a:pt x="23" y="86"/>
                  </a:lnTo>
                  <a:lnTo>
                    <a:pt x="21" y="89"/>
                  </a:lnTo>
                  <a:lnTo>
                    <a:pt x="14" y="96"/>
                  </a:lnTo>
                  <a:lnTo>
                    <a:pt x="9" y="104"/>
                  </a:lnTo>
                  <a:lnTo>
                    <a:pt x="8" y="103"/>
                  </a:lnTo>
                  <a:lnTo>
                    <a:pt x="2" y="72"/>
                  </a:lnTo>
                  <a:lnTo>
                    <a:pt x="0" y="54"/>
                  </a:lnTo>
                  <a:lnTo>
                    <a:pt x="2" y="54"/>
                  </a:lnTo>
                  <a:lnTo>
                    <a:pt x="3" y="53"/>
                  </a:lnTo>
                  <a:lnTo>
                    <a:pt x="6" y="53"/>
                  </a:lnTo>
                  <a:lnTo>
                    <a:pt x="27" y="49"/>
                  </a:lnTo>
                  <a:lnTo>
                    <a:pt x="31" y="48"/>
                  </a:lnTo>
                  <a:lnTo>
                    <a:pt x="41" y="47"/>
                  </a:lnTo>
                  <a:lnTo>
                    <a:pt x="43" y="45"/>
                  </a:lnTo>
                  <a:lnTo>
                    <a:pt x="45" y="45"/>
                  </a:lnTo>
                  <a:lnTo>
                    <a:pt x="48" y="44"/>
                  </a:lnTo>
                  <a:lnTo>
                    <a:pt x="67" y="41"/>
                  </a:lnTo>
                  <a:lnTo>
                    <a:pt x="69" y="41"/>
                  </a:lnTo>
                  <a:lnTo>
                    <a:pt x="79" y="38"/>
                  </a:lnTo>
                  <a:lnTo>
                    <a:pt x="81" y="38"/>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49" name="Freeform 149">
              <a:extLst>
                <a:ext uri="{FF2B5EF4-FFF2-40B4-BE49-F238E27FC236}">
                  <a16:creationId xmlns:a16="http://schemas.microsoft.com/office/drawing/2014/main" id="{E82323AB-C9C3-4967-BAB8-05BC22A373A3}"/>
                </a:ext>
              </a:extLst>
            </p:cNvPr>
            <p:cNvSpPr>
              <a:spLocks/>
            </p:cNvSpPr>
            <p:nvPr/>
          </p:nvSpPr>
          <p:spPr bwMode="auto">
            <a:xfrm>
              <a:off x="6983412" y="2325291"/>
              <a:ext cx="177800" cy="341709"/>
            </a:xfrm>
            <a:custGeom>
              <a:avLst/>
              <a:gdLst/>
              <a:ahLst/>
              <a:cxnLst>
                <a:cxn ang="0">
                  <a:pos x="93" y="168"/>
                </a:cxn>
                <a:cxn ang="0">
                  <a:pos x="99" y="108"/>
                </a:cxn>
                <a:cxn ang="0">
                  <a:pos x="93" y="72"/>
                </a:cxn>
                <a:cxn ang="0">
                  <a:pos x="79" y="77"/>
                </a:cxn>
                <a:cxn ang="0">
                  <a:pos x="75" y="77"/>
                </a:cxn>
                <a:cxn ang="0">
                  <a:pos x="73" y="72"/>
                </a:cxn>
                <a:cxn ang="0">
                  <a:pos x="75" y="64"/>
                </a:cxn>
                <a:cxn ang="0">
                  <a:pos x="75" y="60"/>
                </a:cxn>
                <a:cxn ang="0">
                  <a:pos x="78" y="59"/>
                </a:cxn>
                <a:cxn ang="0">
                  <a:pos x="84" y="56"/>
                </a:cxn>
                <a:cxn ang="0">
                  <a:pos x="84" y="49"/>
                </a:cxn>
                <a:cxn ang="0">
                  <a:pos x="85" y="41"/>
                </a:cxn>
                <a:cxn ang="0">
                  <a:pos x="88" y="32"/>
                </a:cxn>
                <a:cxn ang="0">
                  <a:pos x="88" y="29"/>
                </a:cxn>
                <a:cxn ang="0">
                  <a:pos x="88" y="22"/>
                </a:cxn>
                <a:cxn ang="0">
                  <a:pos x="87" y="20"/>
                </a:cxn>
                <a:cxn ang="0">
                  <a:pos x="61" y="13"/>
                </a:cxn>
                <a:cxn ang="0">
                  <a:pos x="58" y="12"/>
                </a:cxn>
                <a:cxn ang="0">
                  <a:pos x="49" y="8"/>
                </a:cxn>
                <a:cxn ang="0">
                  <a:pos x="35" y="4"/>
                </a:cxn>
                <a:cxn ang="0">
                  <a:pos x="19" y="1"/>
                </a:cxn>
                <a:cxn ang="0">
                  <a:pos x="13" y="20"/>
                </a:cxn>
                <a:cxn ang="0">
                  <a:pos x="10" y="29"/>
                </a:cxn>
                <a:cxn ang="0">
                  <a:pos x="0" y="42"/>
                </a:cxn>
                <a:cxn ang="0">
                  <a:pos x="9" y="52"/>
                </a:cxn>
                <a:cxn ang="0">
                  <a:pos x="4" y="79"/>
                </a:cxn>
                <a:cxn ang="0">
                  <a:pos x="5" y="80"/>
                </a:cxn>
                <a:cxn ang="0">
                  <a:pos x="27" y="97"/>
                </a:cxn>
                <a:cxn ang="0">
                  <a:pos x="34" y="103"/>
                </a:cxn>
                <a:cxn ang="0">
                  <a:pos x="48" y="115"/>
                </a:cxn>
                <a:cxn ang="0">
                  <a:pos x="39" y="124"/>
                </a:cxn>
                <a:cxn ang="0">
                  <a:pos x="31" y="131"/>
                </a:cxn>
                <a:cxn ang="0">
                  <a:pos x="28" y="136"/>
                </a:cxn>
                <a:cxn ang="0">
                  <a:pos x="24" y="145"/>
                </a:cxn>
                <a:cxn ang="0">
                  <a:pos x="21" y="149"/>
                </a:cxn>
                <a:cxn ang="0">
                  <a:pos x="19" y="150"/>
                </a:cxn>
                <a:cxn ang="0">
                  <a:pos x="9" y="156"/>
                </a:cxn>
                <a:cxn ang="0">
                  <a:pos x="5" y="162"/>
                </a:cxn>
                <a:cxn ang="0">
                  <a:pos x="0" y="178"/>
                </a:cxn>
                <a:cxn ang="0">
                  <a:pos x="4" y="191"/>
                </a:cxn>
                <a:cxn ang="0">
                  <a:pos x="25" y="205"/>
                </a:cxn>
                <a:cxn ang="0">
                  <a:pos x="40" y="212"/>
                </a:cxn>
                <a:cxn ang="0">
                  <a:pos x="55" y="210"/>
                </a:cxn>
                <a:cxn ang="0">
                  <a:pos x="64" y="232"/>
                </a:cxn>
                <a:cxn ang="0">
                  <a:pos x="79" y="192"/>
                </a:cxn>
                <a:cxn ang="0">
                  <a:pos x="93" y="172"/>
                </a:cxn>
              </a:cxnLst>
              <a:rect l="0" t="0" r="r" b="b"/>
              <a:pathLst>
                <a:path w="101" h="235">
                  <a:moveTo>
                    <a:pt x="90" y="169"/>
                  </a:moveTo>
                  <a:lnTo>
                    <a:pt x="93" y="168"/>
                  </a:lnTo>
                  <a:lnTo>
                    <a:pt x="101" y="140"/>
                  </a:lnTo>
                  <a:lnTo>
                    <a:pt x="99" y="108"/>
                  </a:lnTo>
                  <a:lnTo>
                    <a:pt x="96" y="80"/>
                  </a:lnTo>
                  <a:lnTo>
                    <a:pt x="93" y="72"/>
                  </a:lnTo>
                  <a:lnTo>
                    <a:pt x="94" y="76"/>
                  </a:lnTo>
                  <a:lnTo>
                    <a:pt x="79" y="77"/>
                  </a:lnTo>
                  <a:lnTo>
                    <a:pt x="78" y="78"/>
                  </a:lnTo>
                  <a:lnTo>
                    <a:pt x="75" y="77"/>
                  </a:lnTo>
                  <a:lnTo>
                    <a:pt x="73" y="74"/>
                  </a:lnTo>
                  <a:lnTo>
                    <a:pt x="73" y="72"/>
                  </a:lnTo>
                  <a:lnTo>
                    <a:pt x="72" y="70"/>
                  </a:lnTo>
                  <a:lnTo>
                    <a:pt x="75" y="64"/>
                  </a:lnTo>
                  <a:lnTo>
                    <a:pt x="75" y="61"/>
                  </a:lnTo>
                  <a:lnTo>
                    <a:pt x="75" y="60"/>
                  </a:lnTo>
                  <a:lnTo>
                    <a:pt x="77" y="59"/>
                  </a:lnTo>
                  <a:lnTo>
                    <a:pt x="78" y="59"/>
                  </a:lnTo>
                  <a:lnTo>
                    <a:pt x="82" y="56"/>
                  </a:lnTo>
                  <a:lnTo>
                    <a:pt x="84" y="56"/>
                  </a:lnTo>
                  <a:lnTo>
                    <a:pt x="84" y="53"/>
                  </a:lnTo>
                  <a:lnTo>
                    <a:pt x="84" y="49"/>
                  </a:lnTo>
                  <a:lnTo>
                    <a:pt x="84" y="46"/>
                  </a:lnTo>
                  <a:lnTo>
                    <a:pt x="85" y="41"/>
                  </a:lnTo>
                  <a:lnTo>
                    <a:pt x="87" y="32"/>
                  </a:lnTo>
                  <a:lnTo>
                    <a:pt x="88" y="32"/>
                  </a:lnTo>
                  <a:lnTo>
                    <a:pt x="88" y="31"/>
                  </a:lnTo>
                  <a:lnTo>
                    <a:pt x="88" y="29"/>
                  </a:lnTo>
                  <a:lnTo>
                    <a:pt x="88" y="23"/>
                  </a:lnTo>
                  <a:lnTo>
                    <a:pt x="88" y="22"/>
                  </a:lnTo>
                  <a:lnTo>
                    <a:pt x="88" y="20"/>
                  </a:lnTo>
                  <a:lnTo>
                    <a:pt x="87" y="20"/>
                  </a:lnTo>
                  <a:lnTo>
                    <a:pt x="69" y="14"/>
                  </a:lnTo>
                  <a:lnTo>
                    <a:pt x="61" y="13"/>
                  </a:lnTo>
                  <a:lnTo>
                    <a:pt x="60" y="12"/>
                  </a:lnTo>
                  <a:lnTo>
                    <a:pt x="58" y="12"/>
                  </a:lnTo>
                  <a:lnTo>
                    <a:pt x="53" y="10"/>
                  </a:lnTo>
                  <a:lnTo>
                    <a:pt x="49" y="8"/>
                  </a:lnTo>
                  <a:lnTo>
                    <a:pt x="42" y="6"/>
                  </a:lnTo>
                  <a:lnTo>
                    <a:pt x="35" y="4"/>
                  </a:lnTo>
                  <a:lnTo>
                    <a:pt x="23" y="0"/>
                  </a:lnTo>
                  <a:lnTo>
                    <a:pt x="19" y="1"/>
                  </a:lnTo>
                  <a:lnTo>
                    <a:pt x="15" y="12"/>
                  </a:lnTo>
                  <a:lnTo>
                    <a:pt x="13" y="20"/>
                  </a:lnTo>
                  <a:lnTo>
                    <a:pt x="9" y="30"/>
                  </a:lnTo>
                  <a:lnTo>
                    <a:pt x="10" y="29"/>
                  </a:lnTo>
                  <a:lnTo>
                    <a:pt x="9" y="31"/>
                  </a:lnTo>
                  <a:lnTo>
                    <a:pt x="0" y="42"/>
                  </a:lnTo>
                  <a:lnTo>
                    <a:pt x="1" y="43"/>
                  </a:lnTo>
                  <a:lnTo>
                    <a:pt x="9" y="52"/>
                  </a:lnTo>
                  <a:lnTo>
                    <a:pt x="1" y="66"/>
                  </a:lnTo>
                  <a:lnTo>
                    <a:pt x="4" y="79"/>
                  </a:lnTo>
                  <a:lnTo>
                    <a:pt x="5" y="79"/>
                  </a:lnTo>
                  <a:lnTo>
                    <a:pt x="5" y="80"/>
                  </a:lnTo>
                  <a:lnTo>
                    <a:pt x="10" y="82"/>
                  </a:lnTo>
                  <a:lnTo>
                    <a:pt x="27" y="97"/>
                  </a:lnTo>
                  <a:lnTo>
                    <a:pt x="28" y="100"/>
                  </a:lnTo>
                  <a:lnTo>
                    <a:pt x="34" y="103"/>
                  </a:lnTo>
                  <a:lnTo>
                    <a:pt x="37" y="107"/>
                  </a:lnTo>
                  <a:lnTo>
                    <a:pt x="48" y="115"/>
                  </a:lnTo>
                  <a:lnTo>
                    <a:pt x="42" y="119"/>
                  </a:lnTo>
                  <a:lnTo>
                    <a:pt x="39" y="124"/>
                  </a:lnTo>
                  <a:lnTo>
                    <a:pt x="33" y="128"/>
                  </a:lnTo>
                  <a:lnTo>
                    <a:pt x="31" y="131"/>
                  </a:lnTo>
                  <a:lnTo>
                    <a:pt x="28" y="134"/>
                  </a:lnTo>
                  <a:lnTo>
                    <a:pt x="28" y="136"/>
                  </a:lnTo>
                  <a:lnTo>
                    <a:pt x="23" y="139"/>
                  </a:lnTo>
                  <a:lnTo>
                    <a:pt x="24" y="145"/>
                  </a:lnTo>
                  <a:lnTo>
                    <a:pt x="24" y="146"/>
                  </a:lnTo>
                  <a:lnTo>
                    <a:pt x="21" y="149"/>
                  </a:lnTo>
                  <a:lnTo>
                    <a:pt x="19" y="149"/>
                  </a:lnTo>
                  <a:lnTo>
                    <a:pt x="19" y="150"/>
                  </a:lnTo>
                  <a:lnTo>
                    <a:pt x="17" y="151"/>
                  </a:lnTo>
                  <a:lnTo>
                    <a:pt x="9" y="156"/>
                  </a:lnTo>
                  <a:lnTo>
                    <a:pt x="6" y="160"/>
                  </a:lnTo>
                  <a:lnTo>
                    <a:pt x="5" y="162"/>
                  </a:lnTo>
                  <a:lnTo>
                    <a:pt x="3" y="170"/>
                  </a:lnTo>
                  <a:lnTo>
                    <a:pt x="0" y="178"/>
                  </a:lnTo>
                  <a:lnTo>
                    <a:pt x="1" y="181"/>
                  </a:lnTo>
                  <a:lnTo>
                    <a:pt x="4" y="191"/>
                  </a:lnTo>
                  <a:lnTo>
                    <a:pt x="16" y="199"/>
                  </a:lnTo>
                  <a:lnTo>
                    <a:pt x="25" y="205"/>
                  </a:lnTo>
                  <a:lnTo>
                    <a:pt x="29" y="205"/>
                  </a:lnTo>
                  <a:lnTo>
                    <a:pt x="40" y="212"/>
                  </a:lnTo>
                  <a:lnTo>
                    <a:pt x="41" y="211"/>
                  </a:lnTo>
                  <a:lnTo>
                    <a:pt x="55" y="210"/>
                  </a:lnTo>
                  <a:lnTo>
                    <a:pt x="58" y="235"/>
                  </a:lnTo>
                  <a:lnTo>
                    <a:pt x="64" y="232"/>
                  </a:lnTo>
                  <a:lnTo>
                    <a:pt x="69" y="226"/>
                  </a:lnTo>
                  <a:lnTo>
                    <a:pt x="79" y="192"/>
                  </a:lnTo>
                  <a:lnTo>
                    <a:pt x="81" y="192"/>
                  </a:lnTo>
                  <a:lnTo>
                    <a:pt x="93" y="172"/>
                  </a:lnTo>
                  <a:lnTo>
                    <a:pt x="90" y="169"/>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50" name="Freeform 150">
              <a:extLst>
                <a:ext uri="{FF2B5EF4-FFF2-40B4-BE49-F238E27FC236}">
                  <a16:creationId xmlns:a16="http://schemas.microsoft.com/office/drawing/2014/main" id="{860C7B9A-E847-4ED7-8C04-1008BE95D0E2}"/>
                </a:ext>
              </a:extLst>
            </p:cNvPr>
            <p:cNvSpPr>
              <a:spLocks/>
            </p:cNvSpPr>
            <p:nvPr/>
          </p:nvSpPr>
          <p:spPr bwMode="auto">
            <a:xfrm>
              <a:off x="6272212" y="2253854"/>
              <a:ext cx="798513" cy="417909"/>
            </a:xfrm>
            <a:custGeom>
              <a:avLst/>
              <a:gdLst/>
              <a:ahLst/>
              <a:cxnLst>
                <a:cxn ang="0">
                  <a:pos x="300" y="241"/>
                </a:cxn>
                <a:cxn ang="0">
                  <a:pos x="320" y="236"/>
                </a:cxn>
                <a:cxn ang="0">
                  <a:pos x="329" y="234"/>
                </a:cxn>
                <a:cxn ang="0">
                  <a:pos x="354" y="229"/>
                </a:cxn>
                <a:cxn ang="0">
                  <a:pos x="379" y="223"/>
                </a:cxn>
                <a:cxn ang="0">
                  <a:pos x="391" y="208"/>
                </a:cxn>
                <a:cxn ang="0">
                  <a:pos x="404" y="210"/>
                </a:cxn>
                <a:cxn ang="0">
                  <a:pos x="417" y="200"/>
                </a:cxn>
                <a:cxn ang="0">
                  <a:pos x="422" y="196"/>
                </a:cxn>
                <a:cxn ang="0">
                  <a:pos x="426" y="186"/>
                </a:cxn>
                <a:cxn ang="0">
                  <a:pos x="431" y="178"/>
                </a:cxn>
                <a:cxn ang="0">
                  <a:pos x="446" y="165"/>
                </a:cxn>
                <a:cxn ang="0">
                  <a:pos x="426" y="150"/>
                </a:cxn>
                <a:cxn ang="0">
                  <a:pos x="403" y="130"/>
                </a:cxn>
                <a:cxn ang="0">
                  <a:pos x="399" y="116"/>
                </a:cxn>
                <a:cxn ang="0">
                  <a:pos x="398" y="92"/>
                </a:cxn>
                <a:cxn ang="0">
                  <a:pos x="407" y="80"/>
                </a:cxn>
                <a:cxn ang="0">
                  <a:pos x="417" y="51"/>
                </a:cxn>
                <a:cxn ang="0">
                  <a:pos x="416" y="44"/>
                </a:cxn>
                <a:cxn ang="0">
                  <a:pos x="397" y="40"/>
                </a:cxn>
                <a:cxn ang="0">
                  <a:pos x="387" y="19"/>
                </a:cxn>
                <a:cxn ang="0">
                  <a:pos x="372" y="10"/>
                </a:cxn>
                <a:cxn ang="0">
                  <a:pos x="353" y="2"/>
                </a:cxn>
                <a:cxn ang="0">
                  <a:pos x="309" y="12"/>
                </a:cxn>
                <a:cxn ang="0">
                  <a:pos x="299" y="13"/>
                </a:cxn>
                <a:cxn ang="0">
                  <a:pos x="261" y="21"/>
                </a:cxn>
                <a:cxn ang="0">
                  <a:pos x="249" y="24"/>
                </a:cxn>
                <a:cxn ang="0">
                  <a:pos x="204" y="33"/>
                </a:cxn>
                <a:cxn ang="0">
                  <a:pos x="194" y="36"/>
                </a:cxn>
                <a:cxn ang="0">
                  <a:pos x="162" y="42"/>
                </a:cxn>
                <a:cxn ang="0">
                  <a:pos x="133" y="48"/>
                </a:cxn>
                <a:cxn ang="0">
                  <a:pos x="108" y="52"/>
                </a:cxn>
                <a:cxn ang="0">
                  <a:pos x="93" y="55"/>
                </a:cxn>
                <a:cxn ang="0">
                  <a:pos x="61" y="61"/>
                </a:cxn>
                <a:cxn ang="0">
                  <a:pos x="24" y="55"/>
                </a:cxn>
                <a:cxn ang="0">
                  <a:pos x="2" y="84"/>
                </a:cxn>
                <a:cxn ang="0">
                  <a:pos x="6" y="108"/>
                </a:cxn>
                <a:cxn ang="0">
                  <a:pos x="11" y="132"/>
                </a:cxn>
                <a:cxn ang="0">
                  <a:pos x="14" y="156"/>
                </a:cxn>
                <a:cxn ang="0">
                  <a:pos x="18" y="177"/>
                </a:cxn>
                <a:cxn ang="0">
                  <a:pos x="20" y="188"/>
                </a:cxn>
                <a:cxn ang="0">
                  <a:pos x="23" y="204"/>
                </a:cxn>
                <a:cxn ang="0">
                  <a:pos x="26" y="219"/>
                </a:cxn>
                <a:cxn ang="0">
                  <a:pos x="29" y="240"/>
                </a:cxn>
                <a:cxn ang="0">
                  <a:pos x="31" y="250"/>
                </a:cxn>
                <a:cxn ang="0">
                  <a:pos x="33" y="264"/>
                </a:cxn>
                <a:cxn ang="0">
                  <a:pos x="38" y="289"/>
                </a:cxn>
                <a:cxn ang="0">
                  <a:pos x="45" y="289"/>
                </a:cxn>
                <a:cxn ang="0">
                  <a:pos x="81" y="283"/>
                </a:cxn>
                <a:cxn ang="0">
                  <a:pos x="92" y="280"/>
                </a:cxn>
                <a:cxn ang="0">
                  <a:pos x="114" y="277"/>
                </a:cxn>
                <a:cxn ang="0">
                  <a:pos x="120" y="276"/>
                </a:cxn>
                <a:cxn ang="0">
                  <a:pos x="155" y="270"/>
                </a:cxn>
                <a:cxn ang="0">
                  <a:pos x="162" y="267"/>
                </a:cxn>
                <a:cxn ang="0">
                  <a:pos x="193" y="261"/>
                </a:cxn>
                <a:cxn ang="0">
                  <a:pos x="213" y="258"/>
                </a:cxn>
                <a:cxn ang="0">
                  <a:pos x="258" y="249"/>
                </a:cxn>
                <a:cxn ang="0">
                  <a:pos x="269" y="247"/>
                </a:cxn>
                <a:cxn ang="0">
                  <a:pos x="293" y="242"/>
                </a:cxn>
              </a:cxnLst>
              <a:rect l="0" t="0" r="r" b="b"/>
              <a:pathLst>
                <a:path w="446" h="290">
                  <a:moveTo>
                    <a:pt x="293" y="242"/>
                  </a:moveTo>
                  <a:lnTo>
                    <a:pt x="297" y="241"/>
                  </a:lnTo>
                  <a:lnTo>
                    <a:pt x="300" y="241"/>
                  </a:lnTo>
                  <a:lnTo>
                    <a:pt x="307" y="238"/>
                  </a:lnTo>
                  <a:lnTo>
                    <a:pt x="312" y="237"/>
                  </a:lnTo>
                  <a:lnTo>
                    <a:pt x="320" y="236"/>
                  </a:lnTo>
                  <a:lnTo>
                    <a:pt x="323" y="235"/>
                  </a:lnTo>
                  <a:lnTo>
                    <a:pt x="326" y="235"/>
                  </a:lnTo>
                  <a:lnTo>
                    <a:pt x="329" y="234"/>
                  </a:lnTo>
                  <a:lnTo>
                    <a:pt x="347" y="230"/>
                  </a:lnTo>
                  <a:lnTo>
                    <a:pt x="348" y="230"/>
                  </a:lnTo>
                  <a:lnTo>
                    <a:pt x="354" y="229"/>
                  </a:lnTo>
                  <a:lnTo>
                    <a:pt x="366" y="226"/>
                  </a:lnTo>
                  <a:lnTo>
                    <a:pt x="373" y="224"/>
                  </a:lnTo>
                  <a:lnTo>
                    <a:pt x="379" y="223"/>
                  </a:lnTo>
                  <a:lnTo>
                    <a:pt x="380" y="223"/>
                  </a:lnTo>
                  <a:lnTo>
                    <a:pt x="380" y="219"/>
                  </a:lnTo>
                  <a:lnTo>
                    <a:pt x="391" y="208"/>
                  </a:lnTo>
                  <a:lnTo>
                    <a:pt x="392" y="208"/>
                  </a:lnTo>
                  <a:lnTo>
                    <a:pt x="397" y="207"/>
                  </a:lnTo>
                  <a:lnTo>
                    <a:pt x="404" y="210"/>
                  </a:lnTo>
                  <a:lnTo>
                    <a:pt x="407" y="206"/>
                  </a:lnTo>
                  <a:lnTo>
                    <a:pt x="415" y="201"/>
                  </a:lnTo>
                  <a:lnTo>
                    <a:pt x="417" y="200"/>
                  </a:lnTo>
                  <a:lnTo>
                    <a:pt x="417" y="199"/>
                  </a:lnTo>
                  <a:lnTo>
                    <a:pt x="419" y="199"/>
                  </a:lnTo>
                  <a:lnTo>
                    <a:pt x="422" y="196"/>
                  </a:lnTo>
                  <a:lnTo>
                    <a:pt x="422" y="195"/>
                  </a:lnTo>
                  <a:lnTo>
                    <a:pt x="421" y="189"/>
                  </a:lnTo>
                  <a:lnTo>
                    <a:pt x="426" y="186"/>
                  </a:lnTo>
                  <a:lnTo>
                    <a:pt x="426" y="184"/>
                  </a:lnTo>
                  <a:lnTo>
                    <a:pt x="429" y="181"/>
                  </a:lnTo>
                  <a:lnTo>
                    <a:pt x="431" y="178"/>
                  </a:lnTo>
                  <a:lnTo>
                    <a:pt x="437" y="174"/>
                  </a:lnTo>
                  <a:lnTo>
                    <a:pt x="440" y="169"/>
                  </a:lnTo>
                  <a:lnTo>
                    <a:pt x="446" y="165"/>
                  </a:lnTo>
                  <a:lnTo>
                    <a:pt x="435" y="157"/>
                  </a:lnTo>
                  <a:lnTo>
                    <a:pt x="432" y="153"/>
                  </a:lnTo>
                  <a:lnTo>
                    <a:pt x="426" y="150"/>
                  </a:lnTo>
                  <a:lnTo>
                    <a:pt x="425" y="147"/>
                  </a:lnTo>
                  <a:lnTo>
                    <a:pt x="408" y="132"/>
                  </a:lnTo>
                  <a:lnTo>
                    <a:pt x="403" y="130"/>
                  </a:lnTo>
                  <a:lnTo>
                    <a:pt x="403" y="129"/>
                  </a:lnTo>
                  <a:lnTo>
                    <a:pt x="402" y="129"/>
                  </a:lnTo>
                  <a:lnTo>
                    <a:pt x="399" y="116"/>
                  </a:lnTo>
                  <a:lnTo>
                    <a:pt x="407" y="102"/>
                  </a:lnTo>
                  <a:lnTo>
                    <a:pt x="399" y="93"/>
                  </a:lnTo>
                  <a:lnTo>
                    <a:pt x="398" y="92"/>
                  </a:lnTo>
                  <a:lnTo>
                    <a:pt x="407" y="81"/>
                  </a:lnTo>
                  <a:lnTo>
                    <a:pt x="408" y="79"/>
                  </a:lnTo>
                  <a:lnTo>
                    <a:pt x="407" y="80"/>
                  </a:lnTo>
                  <a:lnTo>
                    <a:pt x="411" y="70"/>
                  </a:lnTo>
                  <a:lnTo>
                    <a:pt x="413" y="62"/>
                  </a:lnTo>
                  <a:lnTo>
                    <a:pt x="417" y="51"/>
                  </a:lnTo>
                  <a:lnTo>
                    <a:pt x="421" y="50"/>
                  </a:lnTo>
                  <a:lnTo>
                    <a:pt x="420" y="48"/>
                  </a:lnTo>
                  <a:lnTo>
                    <a:pt x="416" y="44"/>
                  </a:lnTo>
                  <a:lnTo>
                    <a:pt x="415" y="44"/>
                  </a:lnTo>
                  <a:lnTo>
                    <a:pt x="407" y="45"/>
                  </a:lnTo>
                  <a:lnTo>
                    <a:pt x="397" y="40"/>
                  </a:lnTo>
                  <a:lnTo>
                    <a:pt x="390" y="32"/>
                  </a:lnTo>
                  <a:lnTo>
                    <a:pt x="391" y="30"/>
                  </a:lnTo>
                  <a:lnTo>
                    <a:pt x="387" y="19"/>
                  </a:lnTo>
                  <a:lnTo>
                    <a:pt x="379" y="10"/>
                  </a:lnTo>
                  <a:lnTo>
                    <a:pt x="377" y="9"/>
                  </a:lnTo>
                  <a:lnTo>
                    <a:pt x="372" y="10"/>
                  </a:lnTo>
                  <a:lnTo>
                    <a:pt x="361" y="0"/>
                  </a:lnTo>
                  <a:lnTo>
                    <a:pt x="360" y="0"/>
                  </a:lnTo>
                  <a:lnTo>
                    <a:pt x="353" y="2"/>
                  </a:lnTo>
                  <a:lnTo>
                    <a:pt x="330" y="7"/>
                  </a:lnTo>
                  <a:lnTo>
                    <a:pt x="317" y="9"/>
                  </a:lnTo>
                  <a:lnTo>
                    <a:pt x="309" y="12"/>
                  </a:lnTo>
                  <a:lnTo>
                    <a:pt x="307" y="12"/>
                  </a:lnTo>
                  <a:lnTo>
                    <a:pt x="306" y="12"/>
                  </a:lnTo>
                  <a:lnTo>
                    <a:pt x="299" y="13"/>
                  </a:lnTo>
                  <a:lnTo>
                    <a:pt x="290" y="15"/>
                  </a:lnTo>
                  <a:lnTo>
                    <a:pt x="277" y="18"/>
                  </a:lnTo>
                  <a:lnTo>
                    <a:pt x="261" y="21"/>
                  </a:lnTo>
                  <a:lnTo>
                    <a:pt x="255" y="22"/>
                  </a:lnTo>
                  <a:lnTo>
                    <a:pt x="252" y="24"/>
                  </a:lnTo>
                  <a:lnTo>
                    <a:pt x="249" y="24"/>
                  </a:lnTo>
                  <a:lnTo>
                    <a:pt x="241" y="26"/>
                  </a:lnTo>
                  <a:lnTo>
                    <a:pt x="211" y="32"/>
                  </a:lnTo>
                  <a:lnTo>
                    <a:pt x="204" y="33"/>
                  </a:lnTo>
                  <a:lnTo>
                    <a:pt x="203" y="33"/>
                  </a:lnTo>
                  <a:lnTo>
                    <a:pt x="197" y="34"/>
                  </a:lnTo>
                  <a:lnTo>
                    <a:pt x="194" y="36"/>
                  </a:lnTo>
                  <a:lnTo>
                    <a:pt x="183" y="38"/>
                  </a:lnTo>
                  <a:lnTo>
                    <a:pt x="168" y="40"/>
                  </a:lnTo>
                  <a:lnTo>
                    <a:pt x="162" y="42"/>
                  </a:lnTo>
                  <a:lnTo>
                    <a:pt x="159" y="43"/>
                  </a:lnTo>
                  <a:lnTo>
                    <a:pt x="155" y="43"/>
                  </a:lnTo>
                  <a:lnTo>
                    <a:pt x="133" y="48"/>
                  </a:lnTo>
                  <a:lnTo>
                    <a:pt x="116" y="51"/>
                  </a:lnTo>
                  <a:lnTo>
                    <a:pt x="113" y="51"/>
                  </a:lnTo>
                  <a:lnTo>
                    <a:pt x="108" y="52"/>
                  </a:lnTo>
                  <a:lnTo>
                    <a:pt x="107" y="52"/>
                  </a:lnTo>
                  <a:lnTo>
                    <a:pt x="102" y="54"/>
                  </a:lnTo>
                  <a:lnTo>
                    <a:pt x="93" y="55"/>
                  </a:lnTo>
                  <a:lnTo>
                    <a:pt x="73" y="58"/>
                  </a:lnTo>
                  <a:lnTo>
                    <a:pt x="63" y="61"/>
                  </a:lnTo>
                  <a:lnTo>
                    <a:pt x="61" y="61"/>
                  </a:lnTo>
                  <a:lnTo>
                    <a:pt x="53" y="62"/>
                  </a:lnTo>
                  <a:lnTo>
                    <a:pt x="48" y="37"/>
                  </a:lnTo>
                  <a:lnTo>
                    <a:pt x="24" y="55"/>
                  </a:lnTo>
                  <a:lnTo>
                    <a:pt x="5" y="70"/>
                  </a:lnTo>
                  <a:lnTo>
                    <a:pt x="0" y="74"/>
                  </a:lnTo>
                  <a:lnTo>
                    <a:pt x="2" y="84"/>
                  </a:lnTo>
                  <a:lnTo>
                    <a:pt x="2" y="86"/>
                  </a:lnTo>
                  <a:lnTo>
                    <a:pt x="5" y="99"/>
                  </a:lnTo>
                  <a:lnTo>
                    <a:pt x="6" y="108"/>
                  </a:lnTo>
                  <a:lnTo>
                    <a:pt x="8" y="120"/>
                  </a:lnTo>
                  <a:lnTo>
                    <a:pt x="8" y="121"/>
                  </a:lnTo>
                  <a:lnTo>
                    <a:pt x="11" y="132"/>
                  </a:lnTo>
                  <a:lnTo>
                    <a:pt x="12" y="140"/>
                  </a:lnTo>
                  <a:lnTo>
                    <a:pt x="14" y="154"/>
                  </a:lnTo>
                  <a:lnTo>
                    <a:pt x="14" y="156"/>
                  </a:lnTo>
                  <a:lnTo>
                    <a:pt x="17" y="168"/>
                  </a:lnTo>
                  <a:lnTo>
                    <a:pt x="17" y="170"/>
                  </a:lnTo>
                  <a:lnTo>
                    <a:pt x="18" y="177"/>
                  </a:lnTo>
                  <a:lnTo>
                    <a:pt x="19" y="180"/>
                  </a:lnTo>
                  <a:lnTo>
                    <a:pt x="19" y="182"/>
                  </a:lnTo>
                  <a:lnTo>
                    <a:pt x="20" y="188"/>
                  </a:lnTo>
                  <a:lnTo>
                    <a:pt x="21" y="194"/>
                  </a:lnTo>
                  <a:lnTo>
                    <a:pt x="23" y="202"/>
                  </a:lnTo>
                  <a:lnTo>
                    <a:pt x="23" y="204"/>
                  </a:lnTo>
                  <a:lnTo>
                    <a:pt x="24" y="207"/>
                  </a:lnTo>
                  <a:lnTo>
                    <a:pt x="25" y="218"/>
                  </a:lnTo>
                  <a:lnTo>
                    <a:pt x="26" y="219"/>
                  </a:lnTo>
                  <a:lnTo>
                    <a:pt x="26" y="223"/>
                  </a:lnTo>
                  <a:lnTo>
                    <a:pt x="26" y="225"/>
                  </a:lnTo>
                  <a:lnTo>
                    <a:pt x="29" y="240"/>
                  </a:lnTo>
                  <a:lnTo>
                    <a:pt x="30" y="242"/>
                  </a:lnTo>
                  <a:lnTo>
                    <a:pt x="31" y="248"/>
                  </a:lnTo>
                  <a:lnTo>
                    <a:pt x="31" y="250"/>
                  </a:lnTo>
                  <a:lnTo>
                    <a:pt x="32" y="258"/>
                  </a:lnTo>
                  <a:lnTo>
                    <a:pt x="33" y="262"/>
                  </a:lnTo>
                  <a:lnTo>
                    <a:pt x="33" y="264"/>
                  </a:lnTo>
                  <a:lnTo>
                    <a:pt x="33" y="267"/>
                  </a:lnTo>
                  <a:lnTo>
                    <a:pt x="37" y="288"/>
                  </a:lnTo>
                  <a:lnTo>
                    <a:pt x="38" y="289"/>
                  </a:lnTo>
                  <a:lnTo>
                    <a:pt x="38" y="290"/>
                  </a:lnTo>
                  <a:lnTo>
                    <a:pt x="39" y="290"/>
                  </a:lnTo>
                  <a:lnTo>
                    <a:pt x="45" y="289"/>
                  </a:lnTo>
                  <a:lnTo>
                    <a:pt x="48" y="289"/>
                  </a:lnTo>
                  <a:lnTo>
                    <a:pt x="49" y="289"/>
                  </a:lnTo>
                  <a:lnTo>
                    <a:pt x="81" y="283"/>
                  </a:lnTo>
                  <a:lnTo>
                    <a:pt x="85" y="283"/>
                  </a:lnTo>
                  <a:lnTo>
                    <a:pt x="89" y="282"/>
                  </a:lnTo>
                  <a:lnTo>
                    <a:pt x="92" y="280"/>
                  </a:lnTo>
                  <a:lnTo>
                    <a:pt x="105" y="278"/>
                  </a:lnTo>
                  <a:lnTo>
                    <a:pt x="108" y="278"/>
                  </a:lnTo>
                  <a:lnTo>
                    <a:pt x="114" y="277"/>
                  </a:lnTo>
                  <a:lnTo>
                    <a:pt x="116" y="277"/>
                  </a:lnTo>
                  <a:lnTo>
                    <a:pt x="117" y="276"/>
                  </a:lnTo>
                  <a:lnTo>
                    <a:pt x="120" y="276"/>
                  </a:lnTo>
                  <a:lnTo>
                    <a:pt x="141" y="272"/>
                  </a:lnTo>
                  <a:lnTo>
                    <a:pt x="145" y="271"/>
                  </a:lnTo>
                  <a:lnTo>
                    <a:pt x="155" y="270"/>
                  </a:lnTo>
                  <a:lnTo>
                    <a:pt x="157" y="268"/>
                  </a:lnTo>
                  <a:lnTo>
                    <a:pt x="159" y="268"/>
                  </a:lnTo>
                  <a:lnTo>
                    <a:pt x="162" y="267"/>
                  </a:lnTo>
                  <a:lnTo>
                    <a:pt x="181" y="264"/>
                  </a:lnTo>
                  <a:lnTo>
                    <a:pt x="183" y="264"/>
                  </a:lnTo>
                  <a:lnTo>
                    <a:pt x="193" y="261"/>
                  </a:lnTo>
                  <a:lnTo>
                    <a:pt x="195" y="261"/>
                  </a:lnTo>
                  <a:lnTo>
                    <a:pt x="203" y="260"/>
                  </a:lnTo>
                  <a:lnTo>
                    <a:pt x="213" y="258"/>
                  </a:lnTo>
                  <a:lnTo>
                    <a:pt x="221" y="256"/>
                  </a:lnTo>
                  <a:lnTo>
                    <a:pt x="255" y="249"/>
                  </a:lnTo>
                  <a:lnTo>
                    <a:pt x="258" y="249"/>
                  </a:lnTo>
                  <a:lnTo>
                    <a:pt x="259" y="249"/>
                  </a:lnTo>
                  <a:lnTo>
                    <a:pt x="261" y="248"/>
                  </a:lnTo>
                  <a:lnTo>
                    <a:pt x="269" y="247"/>
                  </a:lnTo>
                  <a:lnTo>
                    <a:pt x="277" y="246"/>
                  </a:lnTo>
                  <a:lnTo>
                    <a:pt x="288" y="243"/>
                  </a:lnTo>
                  <a:lnTo>
                    <a:pt x="293" y="242"/>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51" name="Freeform 151">
              <a:extLst>
                <a:ext uri="{FF2B5EF4-FFF2-40B4-BE49-F238E27FC236}">
                  <a16:creationId xmlns:a16="http://schemas.microsoft.com/office/drawing/2014/main" id="{748CEBF7-1B9E-4203-A53D-AC8B9D494DE1}"/>
                </a:ext>
              </a:extLst>
            </p:cNvPr>
            <p:cNvSpPr>
              <a:spLocks/>
            </p:cNvSpPr>
            <p:nvPr/>
          </p:nvSpPr>
          <p:spPr bwMode="auto">
            <a:xfrm>
              <a:off x="7008812" y="2796779"/>
              <a:ext cx="76200" cy="146447"/>
            </a:xfrm>
            <a:custGeom>
              <a:avLst/>
              <a:gdLst/>
              <a:ahLst/>
              <a:cxnLst>
                <a:cxn ang="0">
                  <a:pos x="0" y="58"/>
                </a:cxn>
                <a:cxn ang="0">
                  <a:pos x="0" y="88"/>
                </a:cxn>
                <a:cxn ang="0">
                  <a:pos x="9" y="102"/>
                </a:cxn>
                <a:cxn ang="0">
                  <a:pos x="8" y="99"/>
                </a:cxn>
                <a:cxn ang="0">
                  <a:pos x="12" y="97"/>
                </a:cxn>
                <a:cxn ang="0">
                  <a:pos x="11" y="99"/>
                </a:cxn>
                <a:cxn ang="0">
                  <a:pos x="18" y="85"/>
                </a:cxn>
                <a:cxn ang="0">
                  <a:pos x="23" y="61"/>
                </a:cxn>
                <a:cxn ang="0">
                  <a:pos x="26" y="24"/>
                </a:cxn>
                <a:cxn ang="0">
                  <a:pos x="30" y="18"/>
                </a:cxn>
                <a:cxn ang="0">
                  <a:pos x="35" y="18"/>
                </a:cxn>
                <a:cxn ang="0">
                  <a:pos x="41" y="0"/>
                </a:cxn>
                <a:cxn ang="0">
                  <a:pos x="30" y="5"/>
                </a:cxn>
                <a:cxn ang="0">
                  <a:pos x="25" y="6"/>
                </a:cxn>
                <a:cxn ang="0">
                  <a:pos x="14" y="10"/>
                </a:cxn>
                <a:cxn ang="0">
                  <a:pos x="12" y="15"/>
                </a:cxn>
                <a:cxn ang="0">
                  <a:pos x="7" y="21"/>
                </a:cxn>
                <a:cxn ang="0">
                  <a:pos x="12" y="22"/>
                </a:cxn>
                <a:cxn ang="0">
                  <a:pos x="1" y="49"/>
                </a:cxn>
                <a:cxn ang="0">
                  <a:pos x="0" y="58"/>
                </a:cxn>
              </a:cxnLst>
              <a:rect l="0" t="0" r="r" b="b"/>
              <a:pathLst>
                <a:path w="41" h="102">
                  <a:moveTo>
                    <a:pt x="0" y="58"/>
                  </a:moveTo>
                  <a:lnTo>
                    <a:pt x="0" y="88"/>
                  </a:lnTo>
                  <a:lnTo>
                    <a:pt x="9" y="102"/>
                  </a:lnTo>
                  <a:lnTo>
                    <a:pt x="8" y="99"/>
                  </a:lnTo>
                  <a:lnTo>
                    <a:pt x="12" y="97"/>
                  </a:lnTo>
                  <a:lnTo>
                    <a:pt x="11" y="99"/>
                  </a:lnTo>
                  <a:lnTo>
                    <a:pt x="18" y="85"/>
                  </a:lnTo>
                  <a:lnTo>
                    <a:pt x="23" y="61"/>
                  </a:lnTo>
                  <a:lnTo>
                    <a:pt x="26" y="24"/>
                  </a:lnTo>
                  <a:lnTo>
                    <a:pt x="30" y="18"/>
                  </a:lnTo>
                  <a:lnTo>
                    <a:pt x="35" y="18"/>
                  </a:lnTo>
                  <a:lnTo>
                    <a:pt x="41" y="0"/>
                  </a:lnTo>
                  <a:lnTo>
                    <a:pt x="30" y="5"/>
                  </a:lnTo>
                  <a:lnTo>
                    <a:pt x="25" y="6"/>
                  </a:lnTo>
                  <a:lnTo>
                    <a:pt x="14" y="10"/>
                  </a:lnTo>
                  <a:lnTo>
                    <a:pt x="12" y="15"/>
                  </a:lnTo>
                  <a:lnTo>
                    <a:pt x="7" y="21"/>
                  </a:lnTo>
                  <a:lnTo>
                    <a:pt x="12" y="22"/>
                  </a:lnTo>
                  <a:lnTo>
                    <a:pt x="1" y="49"/>
                  </a:lnTo>
                  <a:lnTo>
                    <a:pt x="0" y="58"/>
                  </a:lnTo>
                  <a:close/>
                </a:path>
              </a:pathLst>
            </a:custGeom>
            <a:grpFill/>
            <a:ln w="1651">
              <a:solidFill>
                <a:srgbClr val="1F497D">
                  <a:lumMod val="95000"/>
                  <a:lumOff val="5000"/>
                </a:srgbClr>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52" name="Freeform 152">
              <a:extLst>
                <a:ext uri="{FF2B5EF4-FFF2-40B4-BE49-F238E27FC236}">
                  <a16:creationId xmlns:a16="http://schemas.microsoft.com/office/drawing/2014/main" id="{3CB1B018-03F1-4D64-AF8A-AFC8079BF4CD}"/>
                </a:ext>
              </a:extLst>
            </p:cNvPr>
            <p:cNvSpPr>
              <a:spLocks/>
            </p:cNvSpPr>
            <p:nvPr/>
          </p:nvSpPr>
          <p:spPr bwMode="auto">
            <a:xfrm>
              <a:off x="7042150" y="1751410"/>
              <a:ext cx="227012" cy="352425"/>
            </a:xfrm>
            <a:custGeom>
              <a:avLst/>
              <a:gdLst/>
              <a:ahLst/>
              <a:cxnLst>
                <a:cxn ang="0">
                  <a:pos x="27" y="150"/>
                </a:cxn>
                <a:cxn ang="0">
                  <a:pos x="26" y="163"/>
                </a:cxn>
                <a:cxn ang="0">
                  <a:pos x="34" y="160"/>
                </a:cxn>
                <a:cxn ang="0">
                  <a:pos x="45" y="189"/>
                </a:cxn>
                <a:cxn ang="0">
                  <a:pos x="46" y="195"/>
                </a:cxn>
                <a:cxn ang="0">
                  <a:pos x="49" y="207"/>
                </a:cxn>
                <a:cxn ang="0">
                  <a:pos x="52" y="224"/>
                </a:cxn>
                <a:cxn ang="0">
                  <a:pos x="55" y="235"/>
                </a:cxn>
                <a:cxn ang="0">
                  <a:pos x="57" y="243"/>
                </a:cxn>
                <a:cxn ang="0">
                  <a:pos x="57" y="242"/>
                </a:cxn>
                <a:cxn ang="0">
                  <a:pos x="70" y="240"/>
                </a:cxn>
                <a:cxn ang="0">
                  <a:pos x="73" y="240"/>
                </a:cxn>
                <a:cxn ang="0">
                  <a:pos x="74" y="238"/>
                </a:cxn>
                <a:cxn ang="0">
                  <a:pos x="75" y="238"/>
                </a:cxn>
                <a:cxn ang="0">
                  <a:pos x="76" y="238"/>
                </a:cxn>
                <a:cxn ang="0">
                  <a:pos x="81" y="237"/>
                </a:cxn>
                <a:cxn ang="0">
                  <a:pos x="93" y="235"/>
                </a:cxn>
                <a:cxn ang="0">
                  <a:pos x="110" y="231"/>
                </a:cxn>
                <a:cxn ang="0">
                  <a:pos x="114" y="230"/>
                </a:cxn>
                <a:cxn ang="0">
                  <a:pos x="103" y="211"/>
                </a:cxn>
                <a:cxn ang="0">
                  <a:pos x="106" y="205"/>
                </a:cxn>
                <a:cxn ang="0">
                  <a:pos x="103" y="189"/>
                </a:cxn>
                <a:cxn ang="0">
                  <a:pos x="103" y="182"/>
                </a:cxn>
                <a:cxn ang="0">
                  <a:pos x="100" y="157"/>
                </a:cxn>
                <a:cxn ang="0">
                  <a:pos x="98" y="150"/>
                </a:cxn>
                <a:cxn ang="0">
                  <a:pos x="100" y="146"/>
                </a:cxn>
                <a:cxn ang="0">
                  <a:pos x="100" y="144"/>
                </a:cxn>
                <a:cxn ang="0">
                  <a:pos x="103" y="132"/>
                </a:cxn>
                <a:cxn ang="0">
                  <a:pos x="105" y="128"/>
                </a:cxn>
                <a:cxn ang="0">
                  <a:pos x="106" y="105"/>
                </a:cxn>
                <a:cxn ang="0">
                  <a:pos x="108" y="92"/>
                </a:cxn>
                <a:cxn ang="0">
                  <a:pos x="106" y="88"/>
                </a:cxn>
                <a:cxn ang="0">
                  <a:pos x="104" y="80"/>
                </a:cxn>
                <a:cxn ang="0">
                  <a:pos x="105" y="73"/>
                </a:cxn>
                <a:cxn ang="0">
                  <a:pos x="116" y="67"/>
                </a:cxn>
                <a:cxn ang="0">
                  <a:pos x="116" y="64"/>
                </a:cxn>
                <a:cxn ang="0">
                  <a:pos x="120" y="61"/>
                </a:cxn>
                <a:cxn ang="0">
                  <a:pos x="128" y="49"/>
                </a:cxn>
                <a:cxn ang="0">
                  <a:pos x="120" y="26"/>
                </a:cxn>
                <a:cxn ang="0">
                  <a:pos x="124" y="9"/>
                </a:cxn>
                <a:cxn ang="0">
                  <a:pos x="121" y="0"/>
                </a:cxn>
                <a:cxn ang="0">
                  <a:pos x="96" y="7"/>
                </a:cxn>
                <a:cxn ang="0">
                  <a:pos x="52" y="18"/>
                </a:cxn>
                <a:cxn ang="0">
                  <a:pos x="9" y="28"/>
                </a:cxn>
                <a:cxn ang="0">
                  <a:pos x="6" y="30"/>
                </a:cxn>
                <a:cxn ang="0">
                  <a:pos x="0" y="31"/>
                </a:cxn>
                <a:cxn ang="0">
                  <a:pos x="1" y="45"/>
                </a:cxn>
                <a:cxn ang="0">
                  <a:pos x="8" y="73"/>
                </a:cxn>
                <a:cxn ang="0">
                  <a:pos x="9" y="73"/>
                </a:cxn>
                <a:cxn ang="0">
                  <a:pos x="10" y="74"/>
                </a:cxn>
                <a:cxn ang="0">
                  <a:pos x="14" y="79"/>
                </a:cxn>
                <a:cxn ang="0">
                  <a:pos x="19" y="100"/>
                </a:cxn>
                <a:cxn ang="0">
                  <a:pos x="15" y="109"/>
                </a:cxn>
                <a:cxn ang="0">
                  <a:pos x="15" y="121"/>
                </a:cxn>
                <a:cxn ang="0">
                  <a:pos x="25" y="145"/>
                </a:cxn>
                <a:cxn ang="0">
                  <a:pos x="26" y="145"/>
                </a:cxn>
                <a:cxn ang="0">
                  <a:pos x="26" y="146"/>
                </a:cxn>
                <a:cxn ang="0">
                  <a:pos x="27" y="150"/>
                </a:cxn>
              </a:cxnLst>
              <a:rect l="0" t="0" r="r" b="b"/>
              <a:pathLst>
                <a:path w="128" h="243">
                  <a:moveTo>
                    <a:pt x="27" y="150"/>
                  </a:moveTo>
                  <a:lnTo>
                    <a:pt x="26" y="163"/>
                  </a:lnTo>
                  <a:lnTo>
                    <a:pt x="34" y="160"/>
                  </a:lnTo>
                  <a:lnTo>
                    <a:pt x="45" y="189"/>
                  </a:lnTo>
                  <a:lnTo>
                    <a:pt x="46" y="195"/>
                  </a:lnTo>
                  <a:lnTo>
                    <a:pt x="49" y="207"/>
                  </a:lnTo>
                  <a:lnTo>
                    <a:pt x="52" y="224"/>
                  </a:lnTo>
                  <a:lnTo>
                    <a:pt x="55" y="235"/>
                  </a:lnTo>
                  <a:lnTo>
                    <a:pt x="57" y="243"/>
                  </a:lnTo>
                  <a:lnTo>
                    <a:pt x="57" y="242"/>
                  </a:lnTo>
                  <a:lnTo>
                    <a:pt x="70" y="240"/>
                  </a:lnTo>
                  <a:lnTo>
                    <a:pt x="73" y="240"/>
                  </a:lnTo>
                  <a:lnTo>
                    <a:pt x="74" y="238"/>
                  </a:lnTo>
                  <a:lnTo>
                    <a:pt x="75" y="238"/>
                  </a:lnTo>
                  <a:lnTo>
                    <a:pt x="76" y="238"/>
                  </a:lnTo>
                  <a:lnTo>
                    <a:pt x="81" y="237"/>
                  </a:lnTo>
                  <a:lnTo>
                    <a:pt x="93" y="235"/>
                  </a:lnTo>
                  <a:lnTo>
                    <a:pt x="110" y="231"/>
                  </a:lnTo>
                  <a:lnTo>
                    <a:pt x="114" y="230"/>
                  </a:lnTo>
                  <a:lnTo>
                    <a:pt x="103" y="211"/>
                  </a:lnTo>
                  <a:lnTo>
                    <a:pt x="106" y="205"/>
                  </a:lnTo>
                  <a:lnTo>
                    <a:pt x="103" y="189"/>
                  </a:lnTo>
                  <a:lnTo>
                    <a:pt x="103" y="182"/>
                  </a:lnTo>
                  <a:lnTo>
                    <a:pt x="100" y="157"/>
                  </a:lnTo>
                  <a:lnTo>
                    <a:pt x="98" y="150"/>
                  </a:lnTo>
                  <a:lnTo>
                    <a:pt x="100" y="146"/>
                  </a:lnTo>
                  <a:lnTo>
                    <a:pt x="100" y="144"/>
                  </a:lnTo>
                  <a:lnTo>
                    <a:pt x="103" y="132"/>
                  </a:lnTo>
                  <a:lnTo>
                    <a:pt x="105" y="128"/>
                  </a:lnTo>
                  <a:lnTo>
                    <a:pt x="106" y="105"/>
                  </a:lnTo>
                  <a:lnTo>
                    <a:pt x="108" y="92"/>
                  </a:lnTo>
                  <a:lnTo>
                    <a:pt x="106" y="88"/>
                  </a:lnTo>
                  <a:lnTo>
                    <a:pt x="104" y="80"/>
                  </a:lnTo>
                  <a:lnTo>
                    <a:pt x="105" y="73"/>
                  </a:lnTo>
                  <a:lnTo>
                    <a:pt x="116" y="67"/>
                  </a:lnTo>
                  <a:lnTo>
                    <a:pt x="116" y="64"/>
                  </a:lnTo>
                  <a:lnTo>
                    <a:pt x="120" y="61"/>
                  </a:lnTo>
                  <a:lnTo>
                    <a:pt x="128" y="49"/>
                  </a:lnTo>
                  <a:lnTo>
                    <a:pt x="120" y="26"/>
                  </a:lnTo>
                  <a:lnTo>
                    <a:pt x="124" y="9"/>
                  </a:lnTo>
                  <a:lnTo>
                    <a:pt x="121" y="0"/>
                  </a:lnTo>
                  <a:lnTo>
                    <a:pt x="96" y="7"/>
                  </a:lnTo>
                  <a:lnTo>
                    <a:pt x="52" y="18"/>
                  </a:lnTo>
                  <a:lnTo>
                    <a:pt x="9" y="28"/>
                  </a:lnTo>
                  <a:lnTo>
                    <a:pt x="6" y="30"/>
                  </a:lnTo>
                  <a:lnTo>
                    <a:pt x="0" y="31"/>
                  </a:lnTo>
                  <a:lnTo>
                    <a:pt x="1" y="45"/>
                  </a:lnTo>
                  <a:lnTo>
                    <a:pt x="8" y="73"/>
                  </a:lnTo>
                  <a:lnTo>
                    <a:pt x="9" y="73"/>
                  </a:lnTo>
                  <a:lnTo>
                    <a:pt x="10" y="74"/>
                  </a:lnTo>
                  <a:lnTo>
                    <a:pt x="14" y="79"/>
                  </a:lnTo>
                  <a:lnTo>
                    <a:pt x="19" y="100"/>
                  </a:lnTo>
                  <a:lnTo>
                    <a:pt x="15" y="109"/>
                  </a:lnTo>
                  <a:lnTo>
                    <a:pt x="15" y="121"/>
                  </a:lnTo>
                  <a:lnTo>
                    <a:pt x="25" y="145"/>
                  </a:lnTo>
                  <a:lnTo>
                    <a:pt x="26" y="145"/>
                  </a:lnTo>
                  <a:lnTo>
                    <a:pt x="26" y="146"/>
                  </a:lnTo>
                  <a:lnTo>
                    <a:pt x="27" y="150"/>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53" name="Freeform 153">
              <a:extLst>
                <a:ext uri="{FF2B5EF4-FFF2-40B4-BE49-F238E27FC236}">
                  <a16:creationId xmlns:a16="http://schemas.microsoft.com/office/drawing/2014/main" id="{EACB6D23-926F-4F23-BE62-BBE4BD2737C3}"/>
                </a:ext>
              </a:extLst>
            </p:cNvPr>
            <p:cNvSpPr>
              <a:spLocks/>
            </p:cNvSpPr>
            <p:nvPr/>
          </p:nvSpPr>
          <p:spPr bwMode="auto">
            <a:xfrm>
              <a:off x="7145337" y="2164556"/>
              <a:ext cx="233363" cy="186929"/>
            </a:xfrm>
            <a:custGeom>
              <a:avLst/>
              <a:gdLst/>
              <a:ahLst/>
              <a:cxnLst>
                <a:cxn ang="0">
                  <a:pos x="48" y="103"/>
                </a:cxn>
                <a:cxn ang="0">
                  <a:pos x="56" y="94"/>
                </a:cxn>
                <a:cxn ang="0">
                  <a:pos x="71" y="90"/>
                </a:cxn>
                <a:cxn ang="0">
                  <a:pos x="78" y="85"/>
                </a:cxn>
                <a:cxn ang="0">
                  <a:pos x="86" y="85"/>
                </a:cxn>
                <a:cxn ang="0">
                  <a:pos x="88" y="84"/>
                </a:cxn>
                <a:cxn ang="0">
                  <a:pos x="99" y="79"/>
                </a:cxn>
                <a:cxn ang="0">
                  <a:pos x="122" y="71"/>
                </a:cxn>
                <a:cxn ang="0">
                  <a:pos x="126" y="67"/>
                </a:cxn>
                <a:cxn ang="0">
                  <a:pos x="129" y="66"/>
                </a:cxn>
                <a:cxn ang="0">
                  <a:pos x="130" y="67"/>
                </a:cxn>
                <a:cxn ang="0">
                  <a:pos x="132" y="57"/>
                </a:cxn>
                <a:cxn ang="0">
                  <a:pos x="129" y="40"/>
                </a:cxn>
                <a:cxn ang="0">
                  <a:pos x="129" y="37"/>
                </a:cxn>
                <a:cxn ang="0">
                  <a:pos x="128" y="35"/>
                </a:cxn>
                <a:cxn ang="0">
                  <a:pos x="128" y="34"/>
                </a:cxn>
                <a:cxn ang="0">
                  <a:pos x="128" y="33"/>
                </a:cxn>
                <a:cxn ang="0">
                  <a:pos x="126" y="28"/>
                </a:cxn>
                <a:cxn ang="0">
                  <a:pos x="125" y="25"/>
                </a:cxn>
                <a:cxn ang="0">
                  <a:pos x="120" y="9"/>
                </a:cxn>
                <a:cxn ang="0">
                  <a:pos x="118" y="1"/>
                </a:cxn>
                <a:cxn ang="0">
                  <a:pos x="118" y="0"/>
                </a:cxn>
                <a:cxn ang="0">
                  <a:pos x="99" y="4"/>
                </a:cxn>
                <a:cxn ang="0">
                  <a:pos x="96" y="5"/>
                </a:cxn>
                <a:cxn ang="0">
                  <a:pos x="95" y="5"/>
                </a:cxn>
                <a:cxn ang="0">
                  <a:pos x="94" y="5"/>
                </a:cxn>
                <a:cxn ang="0">
                  <a:pos x="82" y="9"/>
                </a:cxn>
                <a:cxn ang="0">
                  <a:pos x="78" y="9"/>
                </a:cxn>
                <a:cxn ang="0">
                  <a:pos x="69" y="11"/>
                </a:cxn>
                <a:cxn ang="0">
                  <a:pos x="48" y="21"/>
                </a:cxn>
                <a:cxn ang="0">
                  <a:pos x="47" y="17"/>
                </a:cxn>
                <a:cxn ang="0">
                  <a:pos x="34" y="19"/>
                </a:cxn>
                <a:cxn ang="0">
                  <a:pos x="30" y="21"/>
                </a:cxn>
                <a:cxn ang="0">
                  <a:pos x="9" y="25"/>
                </a:cxn>
                <a:cxn ang="0">
                  <a:pos x="4" y="27"/>
                </a:cxn>
                <a:cxn ang="0">
                  <a:pos x="0" y="27"/>
                </a:cxn>
                <a:cxn ang="0">
                  <a:pos x="2" y="31"/>
                </a:cxn>
                <a:cxn ang="0">
                  <a:pos x="6" y="55"/>
                </a:cxn>
                <a:cxn ang="0">
                  <a:pos x="8" y="64"/>
                </a:cxn>
                <a:cxn ang="0">
                  <a:pos x="8" y="67"/>
                </a:cxn>
                <a:cxn ang="0">
                  <a:pos x="9" y="70"/>
                </a:cxn>
                <a:cxn ang="0">
                  <a:pos x="10" y="77"/>
                </a:cxn>
                <a:cxn ang="0">
                  <a:pos x="11" y="87"/>
                </a:cxn>
                <a:cxn ang="0">
                  <a:pos x="11" y="88"/>
                </a:cxn>
                <a:cxn ang="0">
                  <a:pos x="12" y="93"/>
                </a:cxn>
                <a:cxn ang="0">
                  <a:pos x="21" y="106"/>
                </a:cxn>
                <a:cxn ang="0">
                  <a:pos x="5" y="120"/>
                </a:cxn>
                <a:cxn ang="0">
                  <a:pos x="14" y="131"/>
                </a:cxn>
                <a:cxn ang="0">
                  <a:pos x="30" y="119"/>
                </a:cxn>
                <a:cxn ang="0">
                  <a:pos x="39" y="111"/>
                </a:cxn>
                <a:cxn ang="0">
                  <a:pos x="48" y="103"/>
                </a:cxn>
              </a:cxnLst>
              <a:rect l="0" t="0" r="r" b="b"/>
              <a:pathLst>
                <a:path w="132" h="131">
                  <a:moveTo>
                    <a:pt x="48" y="103"/>
                  </a:moveTo>
                  <a:lnTo>
                    <a:pt x="56" y="94"/>
                  </a:lnTo>
                  <a:lnTo>
                    <a:pt x="71" y="90"/>
                  </a:lnTo>
                  <a:lnTo>
                    <a:pt x="78" y="85"/>
                  </a:lnTo>
                  <a:lnTo>
                    <a:pt x="86" y="85"/>
                  </a:lnTo>
                  <a:lnTo>
                    <a:pt x="88" y="84"/>
                  </a:lnTo>
                  <a:lnTo>
                    <a:pt x="99" y="79"/>
                  </a:lnTo>
                  <a:lnTo>
                    <a:pt x="122" y="71"/>
                  </a:lnTo>
                  <a:lnTo>
                    <a:pt x="126" y="67"/>
                  </a:lnTo>
                  <a:lnTo>
                    <a:pt x="129" y="66"/>
                  </a:lnTo>
                  <a:lnTo>
                    <a:pt x="130" y="67"/>
                  </a:lnTo>
                  <a:lnTo>
                    <a:pt x="132" y="57"/>
                  </a:lnTo>
                  <a:lnTo>
                    <a:pt x="129" y="40"/>
                  </a:lnTo>
                  <a:lnTo>
                    <a:pt x="129" y="37"/>
                  </a:lnTo>
                  <a:lnTo>
                    <a:pt x="128" y="35"/>
                  </a:lnTo>
                  <a:lnTo>
                    <a:pt x="128" y="34"/>
                  </a:lnTo>
                  <a:lnTo>
                    <a:pt x="128" y="33"/>
                  </a:lnTo>
                  <a:lnTo>
                    <a:pt x="126" y="28"/>
                  </a:lnTo>
                  <a:lnTo>
                    <a:pt x="125" y="25"/>
                  </a:lnTo>
                  <a:lnTo>
                    <a:pt x="120" y="9"/>
                  </a:lnTo>
                  <a:lnTo>
                    <a:pt x="118" y="1"/>
                  </a:lnTo>
                  <a:lnTo>
                    <a:pt x="118" y="0"/>
                  </a:lnTo>
                  <a:lnTo>
                    <a:pt x="99" y="4"/>
                  </a:lnTo>
                  <a:lnTo>
                    <a:pt x="96" y="5"/>
                  </a:lnTo>
                  <a:lnTo>
                    <a:pt x="95" y="5"/>
                  </a:lnTo>
                  <a:lnTo>
                    <a:pt x="94" y="5"/>
                  </a:lnTo>
                  <a:lnTo>
                    <a:pt x="82" y="9"/>
                  </a:lnTo>
                  <a:lnTo>
                    <a:pt x="78" y="9"/>
                  </a:lnTo>
                  <a:lnTo>
                    <a:pt x="69" y="11"/>
                  </a:lnTo>
                  <a:lnTo>
                    <a:pt x="48" y="21"/>
                  </a:lnTo>
                  <a:lnTo>
                    <a:pt x="47" y="17"/>
                  </a:lnTo>
                  <a:lnTo>
                    <a:pt x="34" y="19"/>
                  </a:lnTo>
                  <a:lnTo>
                    <a:pt x="30" y="21"/>
                  </a:lnTo>
                  <a:lnTo>
                    <a:pt x="9" y="25"/>
                  </a:lnTo>
                  <a:lnTo>
                    <a:pt x="4" y="27"/>
                  </a:lnTo>
                  <a:lnTo>
                    <a:pt x="0" y="27"/>
                  </a:lnTo>
                  <a:lnTo>
                    <a:pt x="2" y="31"/>
                  </a:lnTo>
                  <a:lnTo>
                    <a:pt x="6" y="55"/>
                  </a:lnTo>
                  <a:lnTo>
                    <a:pt x="8" y="64"/>
                  </a:lnTo>
                  <a:lnTo>
                    <a:pt x="8" y="67"/>
                  </a:lnTo>
                  <a:lnTo>
                    <a:pt x="9" y="70"/>
                  </a:lnTo>
                  <a:lnTo>
                    <a:pt x="10" y="77"/>
                  </a:lnTo>
                  <a:lnTo>
                    <a:pt x="11" y="87"/>
                  </a:lnTo>
                  <a:lnTo>
                    <a:pt x="11" y="88"/>
                  </a:lnTo>
                  <a:lnTo>
                    <a:pt x="12" y="93"/>
                  </a:lnTo>
                  <a:lnTo>
                    <a:pt x="21" y="106"/>
                  </a:lnTo>
                  <a:lnTo>
                    <a:pt x="5" y="120"/>
                  </a:lnTo>
                  <a:lnTo>
                    <a:pt x="14" y="131"/>
                  </a:lnTo>
                  <a:lnTo>
                    <a:pt x="30" y="119"/>
                  </a:lnTo>
                  <a:lnTo>
                    <a:pt x="39" y="111"/>
                  </a:lnTo>
                  <a:lnTo>
                    <a:pt x="48" y="103"/>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54" name="Freeform 154">
              <a:extLst>
                <a:ext uri="{FF2B5EF4-FFF2-40B4-BE49-F238E27FC236}">
                  <a16:creationId xmlns:a16="http://schemas.microsoft.com/office/drawing/2014/main" id="{6E95940B-B8F3-47FB-BD6B-845187390FCA}"/>
                </a:ext>
              </a:extLst>
            </p:cNvPr>
            <p:cNvSpPr>
              <a:spLocks/>
            </p:cNvSpPr>
            <p:nvPr/>
          </p:nvSpPr>
          <p:spPr bwMode="auto">
            <a:xfrm>
              <a:off x="7297737" y="1352550"/>
              <a:ext cx="500063" cy="640556"/>
            </a:xfrm>
            <a:custGeom>
              <a:avLst/>
              <a:gdLst/>
              <a:ahLst/>
              <a:cxnLst>
                <a:cxn ang="0">
                  <a:pos x="37" y="361"/>
                </a:cxn>
                <a:cxn ang="0">
                  <a:pos x="28" y="334"/>
                </a:cxn>
                <a:cxn ang="0">
                  <a:pos x="1" y="250"/>
                </a:cxn>
                <a:cxn ang="0">
                  <a:pos x="2" y="236"/>
                </a:cxn>
                <a:cxn ang="0">
                  <a:pos x="15" y="238"/>
                </a:cxn>
                <a:cxn ang="0">
                  <a:pos x="25" y="224"/>
                </a:cxn>
                <a:cxn ang="0">
                  <a:pos x="24" y="198"/>
                </a:cxn>
                <a:cxn ang="0">
                  <a:pos x="37" y="166"/>
                </a:cxn>
                <a:cxn ang="0">
                  <a:pos x="31" y="150"/>
                </a:cxn>
                <a:cxn ang="0">
                  <a:pos x="36" y="120"/>
                </a:cxn>
                <a:cxn ang="0">
                  <a:pos x="32" y="92"/>
                </a:cxn>
                <a:cxn ang="0">
                  <a:pos x="76" y="20"/>
                </a:cxn>
                <a:cxn ang="0">
                  <a:pos x="106" y="15"/>
                </a:cxn>
                <a:cxn ang="0">
                  <a:pos x="126" y="0"/>
                </a:cxn>
                <a:cxn ang="0">
                  <a:pos x="157" y="15"/>
                </a:cxn>
                <a:cxn ang="0">
                  <a:pos x="201" y="144"/>
                </a:cxn>
                <a:cxn ang="0">
                  <a:pos x="226" y="144"/>
                </a:cxn>
                <a:cxn ang="0">
                  <a:pos x="247" y="186"/>
                </a:cxn>
                <a:cxn ang="0">
                  <a:pos x="249" y="180"/>
                </a:cxn>
                <a:cxn ang="0">
                  <a:pos x="276" y="196"/>
                </a:cxn>
                <a:cxn ang="0">
                  <a:pos x="270" y="230"/>
                </a:cxn>
                <a:cxn ang="0">
                  <a:pos x="267" y="232"/>
                </a:cxn>
                <a:cxn ang="0">
                  <a:pos x="260" y="234"/>
                </a:cxn>
                <a:cxn ang="0">
                  <a:pos x="254" y="242"/>
                </a:cxn>
                <a:cxn ang="0">
                  <a:pos x="250" y="254"/>
                </a:cxn>
                <a:cxn ang="0">
                  <a:pos x="235" y="253"/>
                </a:cxn>
                <a:cxn ang="0">
                  <a:pos x="229" y="265"/>
                </a:cxn>
                <a:cxn ang="0">
                  <a:pos x="225" y="273"/>
                </a:cxn>
                <a:cxn ang="0">
                  <a:pos x="204" y="288"/>
                </a:cxn>
                <a:cxn ang="0">
                  <a:pos x="194" y="283"/>
                </a:cxn>
                <a:cxn ang="0">
                  <a:pos x="174" y="290"/>
                </a:cxn>
                <a:cxn ang="0">
                  <a:pos x="170" y="272"/>
                </a:cxn>
                <a:cxn ang="0">
                  <a:pos x="163" y="288"/>
                </a:cxn>
                <a:cxn ang="0">
                  <a:pos x="162" y="313"/>
                </a:cxn>
                <a:cxn ang="0">
                  <a:pos x="152" y="340"/>
                </a:cxn>
                <a:cxn ang="0">
                  <a:pos x="141" y="344"/>
                </a:cxn>
                <a:cxn ang="0">
                  <a:pos x="133" y="354"/>
                </a:cxn>
                <a:cxn ang="0">
                  <a:pos x="127" y="361"/>
                </a:cxn>
                <a:cxn ang="0">
                  <a:pos x="117" y="363"/>
                </a:cxn>
                <a:cxn ang="0">
                  <a:pos x="111" y="369"/>
                </a:cxn>
                <a:cxn ang="0">
                  <a:pos x="99" y="381"/>
                </a:cxn>
                <a:cxn ang="0">
                  <a:pos x="100" y="390"/>
                </a:cxn>
                <a:cxn ang="0">
                  <a:pos x="92" y="392"/>
                </a:cxn>
                <a:cxn ang="0">
                  <a:pos x="92" y="399"/>
                </a:cxn>
                <a:cxn ang="0">
                  <a:pos x="82" y="423"/>
                </a:cxn>
                <a:cxn ang="0">
                  <a:pos x="80" y="444"/>
                </a:cxn>
                <a:cxn ang="0">
                  <a:pos x="70" y="440"/>
                </a:cxn>
                <a:cxn ang="0">
                  <a:pos x="56" y="422"/>
                </a:cxn>
                <a:cxn ang="0">
                  <a:pos x="44" y="384"/>
                </a:cxn>
              </a:cxnLst>
              <a:rect l="0" t="0" r="r" b="b"/>
              <a:pathLst>
                <a:path w="282" h="444">
                  <a:moveTo>
                    <a:pt x="43" y="380"/>
                  </a:moveTo>
                  <a:lnTo>
                    <a:pt x="37" y="361"/>
                  </a:lnTo>
                  <a:lnTo>
                    <a:pt x="30" y="338"/>
                  </a:lnTo>
                  <a:lnTo>
                    <a:pt x="28" y="334"/>
                  </a:lnTo>
                  <a:lnTo>
                    <a:pt x="15" y="291"/>
                  </a:lnTo>
                  <a:lnTo>
                    <a:pt x="1" y="250"/>
                  </a:lnTo>
                  <a:lnTo>
                    <a:pt x="0" y="246"/>
                  </a:lnTo>
                  <a:lnTo>
                    <a:pt x="2" y="236"/>
                  </a:lnTo>
                  <a:lnTo>
                    <a:pt x="15" y="243"/>
                  </a:lnTo>
                  <a:lnTo>
                    <a:pt x="15" y="238"/>
                  </a:lnTo>
                  <a:lnTo>
                    <a:pt x="16" y="224"/>
                  </a:lnTo>
                  <a:lnTo>
                    <a:pt x="25" y="224"/>
                  </a:lnTo>
                  <a:lnTo>
                    <a:pt x="20" y="204"/>
                  </a:lnTo>
                  <a:lnTo>
                    <a:pt x="24" y="198"/>
                  </a:lnTo>
                  <a:lnTo>
                    <a:pt x="32" y="187"/>
                  </a:lnTo>
                  <a:lnTo>
                    <a:pt x="37" y="166"/>
                  </a:lnTo>
                  <a:lnTo>
                    <a:pt x="31" y="162"/>
                  </a:lnTo>
                  <a:lnTo>
                    <a:pt x="31" y="150"/>
                  </a:lnTo>
                  <a:lnTo>
                    <a:pt x="27" y="138"/>
                  </a:lnTo>
                  <a:lnTo>
                    <a:pt x="36" y="120"/>
                  </a:lnTo>
                  <a:lnTo>
                    <a:pt x="34" y="104"/>
                  </a:lnTo>
                  <a:lnTo>
                    <a:pt x="32" y="92"/>
                  </a:lnTo>
                  <a:lnTo>
                    <a:pt x="62" y="8"/>
                  </a:lnTo>
                  <a:lnTo>
                    <a:pt x="76" y="20"/>
                  </a:lnTo>
                  <a:lnTo>
                    <a:pt x="82" y="25"/>
                  </a:lnTo>
                  <a:lnTo>
                    <a:pt x="106" y="15"/>
                  </a:lnTo>
                  <a:lnTo>
                    <a:pt x="120" y="1"/>
                  </a:lnTo>
                  <a:lnTo>
                    <a:pt x="126" y="0"/>
                  </a:lnTo>
                  <a:lnTo>
                    <a:pt x="150" y="8"/>
                  </a:lnTo>
                  <a:lnTo>
                    <a:pt x="157" y="15"/>
                  </a:lnTo>
                  <a:lnTo>
                    <a:pt x="163" y="16"/>
                  </a:lnTo>
                  <a:lnTo>
                    <a:pt x="201" y="144"/>
                  </a:lnTo>
                  <a:lnTo>
                    <a:pt x="223" y="147"/>
                  </a:lnTo>
                  <a:lnTo>
                    <a:pt x="226" y="144"/>
                  </a:lnTo>
                  <a:lnTo>
                    <a:pt x="236" y="177"/>
                  </a:lnTo>
                  <a:lnTo>
                    <a:pt x="247" y="186"/>
                  </a:lnTo>
                  <a:lnTo>
                    <a:pt x="249" y="184"/>
                  </a:lnTo>
                  <a:lnTo>
                    <a:pt x="249" y="180"/>
                  </a:lnTo>
                  <a:lnTo>
                    <a:pt x="262" y="181"/>
                  </a:lnTo>
                  <a:lnTo>
                    <a:pt x="276" y="196"/>
                  </a:lnTo>
                  <a:lnTo>
                    <a:pt x="282" y="206"/>
                  </a:lnTo>
                  <a:lnTo>
                    <a:pt x="270" y="230"/>
                  </a:lnTo>
                  <a:lnTo>
                    <a:pt x="267" y="230"/>
                  </a:lnTo>
                  <a:lnTo>
                    <a:pt x="267" y="232"/>
                  </a:lnTo>
                  <a:lnTo>
                    <a:pt x="265" y="231"/>
                  </a:lnTo>
                  <a:lnTo>
                    <a:pt x="260" y="234"/>
                  </a:lnTo>
                  <a:lnTo>
                    <a:pt x="261" y="236"/>
                  </a:lnTo>
                  <a:lnTo>
                    <a:pt x="254" y="242"/>
                  </a:lnTo>
                  <a:lnTo>
                    <a:pt x="255" y="247"/>
                  </a:lnTo>
                  <a:lnTo>
                    <a:pt x="250" y="254"/>
                  </a:lnTo>
                  <a:lnTo>
                    <a:pt x="248" y="250"/>
                  </a:lnTo>
                  <a:lnTo>
                    <a:pt x="235" y="253"/>
                  </a:lnTo>
                  <a:lnTo>
                    <a:pt x="234" y="262"/>
                  </a:lnTo>
                  <a:lnTo>
                    <a:pt x="229" y="265"/>
                  </a:lnTo>
                  <a:lnTo>
                    <a:pt x="224" y="267"/>
                  </a:lnTo>
                  <a:lnTo>
                    <a:pt x="225" y="273"/>
                  </a:lnTo>
                  <a:lnTo>
                    <a:pt x="213" y="286"/>
                  </a:lnTo>
                  <a:lnTo>
                    <a:pt x="204" y="288"/>
                  </a:lnTo>
                  <a:lnTo>
                    <a:pt x="192" y="274"/>
                  </a:lnTo>
                  <a:lnTo>
                    <a:pt x="194" y="283"/>
                  </a:lnTo>
                  <a:lnTo>
                    <a:pt x="187" y="307"/>
                  </a:lnTo>
                  <a:lnTo>
                    <a:pt x="174" y="290"/>
                  </a:lnTo>
                  <a:lnTo>
                    <a:pt x="171" y="272"/>
                  </a:lnTo>
                  <a:lnTo>
                    <a:pt x="170" y="272"/>
                  </a:lnTo>
                  <a:lnTo>
                    <a:pt x="166" y="280"/>
                  </a:lnTo>
                  <a:lnTo>
                    <a:pt x="163" y="288"/>
                  </a:lnTo>
                  <a:lnTo>
                    <a:pt x="162" y="301"/>
                  </a:lnTo>
                  <a:lnTo>
                    <a:pt x="162" y="313"/>
                  </a:lnTo>
                  <a:lnTo>
                    <a:pt x="166" y="324"/>
                  </a:lnTo>
                  <a:lnTo>
                    <a:pt x="152" y="340"/>
                  </a:lnTo>
                  <a:lnTo>
                    <a:pt x="146" y="339"/>
                  </a:lnTo>
                  <a:lnTo>
                    <a:pt x="141" y="344"/>
                  </a:lnTo>
                  <a:lnTo>
                    <a:pt x="140" y="349"/>
                  </a:lnTo>
                  <a:lnTo>
                    <a:pt x="133" y="354"/>
                  </a:lnTo>
                  <a:lnTo>
                    <a:pt x="128" y="354"/>
                  </a:lnTo>
                  <a:lnTo>
                    <a:pt x="127" y="361"/>
                  </a:lnTo>
                  <a:lnTo>
                    <a:pt x="122" y="368"/>
                  </a:lnTo>
                  <a:lnTo>
                    <a:pt x="117" y="363"/>
                  </a:lnTo>
                  <a:lnTo>
                    <a:pt x="115" y="362"/>
                  </a:lnTo>
                  <a:lnTo>
                    <a:pt x="111" y="369"/>
                  </a:lnTo>
                  <a:lnTo>
                    <a:pt x="102" y="373"/>
                  </a:lnTo>
                  <a:lnTo>
                    <a:pt x="99" y="381"/>
                  </a:lnTo>
                  <a:lnTo>
                    <a:pt x="102" y="386"/>
                  </a:lnTo>
                  <a:lnTo>
                    <a:pt x="100" y="390"/>
                  </a:lnTo>
                  <a:lnTo>
                    <a:pt x="97" y="388"/>
                  </a:lnTo>
                  <a:lnTo>
                    <a:pt x="92" y="392"/>
                  </a:lnTo>
                  <a:lnTo>
                    <a:pt x="91" y="396"/>
                  </a:lnTo>
                  <a:lnTo>
                    <a:pt x="92" y="399"/>
                  </a:lnTo>
                  <a:lnTo>
                    <a:pt x="96" y="399"/>
                  </a:lnTo>
                  <a:lnTo>
                    <a:pt x="82" y="423"/>
                  </a:lnTo>
                  <a:lnTo>
                    <a:pt x="85" y="432"/>
                  </a:lnTo>
                  <a:lnTo>
                    <a:pt x="80" y="444"/>
                  </a:lnTo>
                  <a:lnTo>
                    <a:pt x="76" y="442"/>
                  </a:lnTo>
                  <a:lnTo>
                    <a:pt x="70" y="440"/>
                  </a:lnTo>
                  <a:lnTo>
                    <a:pt x="67" y="428"/>
                  </a:lnTo>
                  <a:lnTo>
                    <a:pt x="56" y="422"/>
                  </a:lnTo>
                  <a:lnTo>
                    <a:pt x="50" y="403"/>
                  </a:lnTo>
                  <a:lnTo>
                    <a:pt x="44" y="384"/>
                  </a:lnTo>
                  <a:lnTo>
                    <a:pt x="43" y="380"/>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55" name="Freeform 155">
              <a:extLst>
                <a:ext uri="{FF2B5EF4-FFF2-40B4-BE49-F238E27FC236}">
                  <a16:creationId xmlns:a16="http://schemas.microsoft.com/office/drawing/2014/main" id="{66DA43A8-F632-4584-AF0E-3CC315459DE8}"/>
                </a:ext>
              </a:extLst>
            </p:cNvPr>
            <p:cNvSpPr>
              <a:spLocks/>
            </p:cNvSpPr>
            <p:nvPr/>
          </p:nvSpPr>
          <p:spPr bwMode="auto">
            <a:xfrm>
              <a:off x="7648575" y="1779985"/>
              <a:ext cx="20637" cy="11906"/>
            </a:xfrm>
            <a:custGeom>
              <a:avLst/>
              <a:gdLst/>
              <a:ahLst/>
              <a:cxnLst>
                <a:cxn ang="0">
                  <a:pos x="1" y="7"/>
                </a:cxn>
                <a:cxn ang="0">
                  <a:pos x="12" y="5"/>
                </a:cxn>
                <a:cxn ang="0">
                  <a:pos x="7" y="0"/>
                </a:cxn>
                <a:cxn ang="0">
                  <a:pos x="0" y="2"/>
                </a:cxn>
                <a:cxn ang="0">
                  <a:pos x="1" y="7"/>
                </a:cxn>
              </a:cxnLst>
              <a:rect l="0" t="0" r="r" b="b"/>
              <a:pathLst>
                <a:path w="12" h="7">
                  <a:moveTo>
                    <a:pt x="1" y="7"/>
                  </a:moveTo>
                  <a:lnTo>
                    <a:pt x="12" y="5"/>
                  </a:lnTo>
                  <a:lnTo>
                    <a:pt x="7" y="0"/>
                  </a:lnTo>
                  <a:lnTo>
                    <a:pt x="0" y="2"/>
                  </a:lnTo>
                  <a:lnTo>
                    <a:pt x="1" y="7"/>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56" name="Freeform 156">
              <a:extLst>
                <a:ext uri="{FF2B5EF4-FFF2-40B4-BE49-F238E27FC236}">
                  <a16:creationId xmlns:a16="http://schemas.microsoft.com/office/drawing/2014/main" id="{7DF1ED4E-B731-414A-ADD1-E07DA7B43FB9}"/>
                </a:ext>
              </a:extLst>
            </p:cNvPr>
            <p:cNvSpPr>
              <a:spLocks/>
            </p:cNvSpPr>
            <p:nvPr/>
          </p:nvSpPr>
          <p:spPr bwMode="auto">
            <a:xfrm>
              <a:off x="7140575" y="2019300"/>
              <a:ext cx="458787" cy="202406"/>
            </a:xfrm>
            <a:custGeom>
              <a:avLst/>
              <a:gdLst/>
              <a:ahLst/>
              <a:cxnLst>
                <a:cxn ang="0">
                  <a:pos x="200" y="113"/>
                </a:cxn>
                <a:cxn ang="0">
                  <a:pos x="197" y="119"/>
                </a:cxn>
                <a:cxn ang="0">
                  <a:pos x="191" y="128"/>
                </a:cxn>
                <a:cxn ang="0">
                  <a:pos x="180" y="134"/>
                </a:cxn>
                <a:cxn ang="0">
                  <a:pos x="175" y="120"/>
                </a:cxn>
                <a:cxn ang="0">
                  <a:pos x="164" y="114"/>
                </a:cxn>
                <a:cxn ang="0">
                  <a:pos x="160" y="113"/>
                </a:cxn>
                <a:cxn ang="0">
                  <a:pos x="152" y="102"/>
                </a:cxn>
                <a:cxn ang="0">
                  <a:pos x="149" y="91"/>
                </a:cxn>
                <a:cxn ang="0">
                  <a:pos x="140" y="92"/>
                </a:cxn>
                <a:cxn ang="0">
                  <a:pos x="122" y="98"/>
                </a:cxn>
                <a:cxn ang="0">
                  <a:pos x="120" y="98"/>
                </a:cxn>
                <a:cxn ang="0">
                  <a:pos x="98" y="103"/>
                </a:cxn>
                <a:cxn ang="0">
                  <a:pos x="96" y="103"/>
                </a:cxn>
                <a:cxn ang="0">
                  <a:pos x="80" y="107"/>
                </a:cxn>
                <a:cxn ang="0">
                  <a:pos x="50" y="119"/>
                </a:cxn>
                <a:cxn ang="0">
                  <a:pos x="36" y="117"/>
                </a:cxn>
                <a:cxn ang="0">
                  <a:pos x="11" y="123"/>
                </a:cxn>
                <a:cxn ang="0">
                  <a:pos x="2" y="125"/>
                </a:cxn>
                <a:cxn ang="0">
                  <a:pos x="0" y="117"/>
                </a:cxn>
                <a:cxn ang="0">
                  <a:pos x="1" y="68"/>
                </a:cxn>
                <a:cxn ang="0">
                  <a:pos x="1" y="55"/>
                </a:cxn>
                <a:cxn ang="0">
                  <a:pos x="17" y="53"/>
                </a:cxn>
                <a:cxn ang="0">
                  <a:pos x="19" y="51"/>
                </a:cxn>
                <a:cxn ang="0">
                  <a:pos x="25" y="50"/>
                </a:cxn>
                <a:cxn ang="0">
                  <a:pos x="54" y="44"/>
                </a:cxn>
                <a:cxn ang="0">
                  <a:pos x="64" y="42"/>
                </a:cxn>
                <a:cxn ang="0">
                  <a:pos x="70" y="41"/>
                </a:cxn>
                <a:cxn ang="0">
                  <a:pos x="91" y="36"/>
                </a:cxn>
                <a:cxn ang="0">
                  <a:pos x="96" y="35"/>
                </a:cxn>
                <a:cxn ang="0">
                  <a:pos x="138" y="21"/>
                </a:cxn>
                <a:cxn ang="0">
                  <a:pos x="150" y="11"/>
                </a:cxn>
                <a:cxn ang="0">
                  <a:pos x="166" y="0"/>
                </a:cxn>
                <a:cxn ang="0">
                  <a:pos x="184" y="14"/>
                </a:cxn>
                <a:cxn ang="0">
                  <a:pos x="178" y="27"/>
                </a:cxn>
                <a:cxn ang="0">
                  <a:pos x="168" y="43"/>
                </a:cxn>
                <a:cxn ang="0">
                  <a:pos x="173" y="54"/>
                </a:cxn>
                <a:cxn ang="0">
                  <a:pos x="184" y="57"/>
                </a:cxn>
                <a:cxn ang="0">
                  <a:pos x="196" y="80"/>
                </a:cxn>
                <a:cxn ang="0">
                  <a:pos x="205" y="83"/>
                </a:cxn>
                <a:cxn ang="0">
                  <a:pos x="216" y="97"/>
                </a:cxn>
                <a:cxn ang="0">
                  <a:pos x="247" y="87"/>
                </a:cxn>
                <a:cxn ang="0">
                  <a:pos x="242" y="79"/>
                </a:cxn>
                <a:cxn ang="0">
                  <a:pos x="244" y="67"/>
                </a:cxn>
                <a:cxn ang="0">
                  <a:pos x="257" y="109"/>
                </a:cxn>
                <a:cxn ang="0">
                  <a:pos x="253" y="97"/>
                </a:cxn>
                <a:cxn ang="0">
                  <a:pos x="222" y="117"/>
                </a:cxn>
                <a:cxn ang="0">
                  <a:pos x="211" y="125"/>
                </a:cxn>
                <a:cxn ang="0">
                  <a:pos x="194" y="135"/>
                </a:cxn>
                <a:cxn ang="0">
                  <a:pos x="210" y="114"/>
                </a:cxn>
                <a:cxn ang="0">
                  <a:pos x="206" y="108"/>
                </a:cxn>
              </a:cxnLst>
              <a:rect l="0" t="0" r="r" b="b"/>
              <a:pathLst>
                <a:path w="258" h="139">
                  <a:moveTo>
                    <a:pt x="206" y="108"/>
                  </a:moveTo>
                  <a:lnTo>
                    <a:pt x="200" y="113"/>
                  </a:lnTo>
                  <a:lnTo>
                    <a:pt x="197" y="117"/>
                  </a:lnTo>
                  <a:lnTo>
                    <a:pt x="197" y="119"/>
                  </a:lnTo>
                  <a:lnTo>
                    <a:pt x="192" y="119"/>
                  </a:lnTo>
                  <a:lnTo>
                    <a:pt x="191" y="128"/>
                  </a:lnTo>
                  <a:lnTo>
                    <a:pt x="186" y="134"/>
                  </a:lnTo>
                  <a:lnTo>
                    <a:pt x="180" y="134"/>
                  </a:lnTo>
                  <a:lnTo>
                    <a:pt x="176" y="126"/>
                  </a:lnTo>
                  <a:lnTo>
                    <a:pt x="175" y="120"/>
                  </a:lnTo>
                  <a:lnTo>
                    <a:pt x="169" y="119"/>
                  </a:lnTo>
                  <a:lnTo>
                    <a:pt x="164" y="114"/>
                  </a:lnTo>
                  <a:lnTo>
                    <a:pt x="163" y="114"/>
                  </a:lnTo>
                  <a:lnTo>
                    <a:pt x="160" y="113"/>
                  </a:lnTo>
                  <a:lnTo>
                    <a:pt x="155" y="101"/>
                  </a:lnTo>
                  <a:lnTo>
                    <a:pt x="152" y="102"/>
                  </a:lnTo>
                  <a:lnTo>
                    <a:pt x="150" y="93"/>
                  </a:lnTo>
                  <a:lnTo>
                    <a:pt x="149" y="91"/>
                  </a:lnTo>
                  <a:lnTo>
                    <a:pt x="144" y="92"/>
                  </a:lnTo>
                  <a:lnTo>
                    <a:pt x="140" y="92"/>
                  </a:lnTo>
                  <a:lnTo>
                    <a:pt x="138" y="93"/>
                  </a:lnTo>
                  <a:lnTo>
                    <a:pt x="122" y="98"/>
                  </a:lnTo>
                  <a:lnTo>
                    <a:pt x="120" y="99"/>
                  </a:lnTo>
                  <a:lnTo>
                    <a:pt x="120" y="98"/>
                  </a:lnTo>
                  <a:lnTo>
                    <a:pt x="101" y="102"/>
                  </a:lnTo>
                  <a:lnTo>
                    <a:pt x="98" y="103"/>
                  </a:lnTo>
                  <a:lnTo>
                    <a:pt x="97" y="103"/>
                  </a:lnTo>
                  <a:lnTo>
                    <a:pt x="96" y="103"/>
                  </a:lnTo>
                  <a:lnTo>
                    <a:pt x="84" y="107"/>
                  </a:lnTo>
                  <a:lnTo>
                    <a:pt x="80" y="107"/>
                  </a:lnTo>
                  <a:lnTo>
                    <a:pt x="71" y="109"/>
                  </a:lnTo>
                  <a:lnTo>
                    <a:pt x="50" y="119"/>
                  </a:lnTo>
                  <a:lnTo>
                    <a:pt x="49" y="115"/>
                  </a:lnTo>
                  <a:lnTo>
                    <a:pt x="36" y="117"/>
                  </a:lnTo>
                  <a:lnTo>
                    <a:pt x="32" y="119"/>
                  </a:lnTo>
                  <a:lnTo>
                    <a:pt x="11" y="123"/>
                  </a:lnTo>
                  <a:lnTo>
                    <a:pt x="6" y="125"/>
                  </a:lnTo>
                  <a:lnTo>
                    <a:pt x="2" y="125"/>
                  </a:lnTo>
                  <a:lnTo>
                    <a:pt x="0" y="122"/>
                  </a:lnTo>
                  <a:lnTo>
                    <a:pt x="0" y="117"/>
                  </a:lnTo>
                  <a:lnTo>
                    <a:pt x="1" y="79"/>
                  </a:lnTo>
                  <a:lnTo>
                    <a:pt x="1" y="68"/>
                  </a:lnTo>
                  <a:lnTo>
                    <a:pt x="1" y="62"/>
                  </a:lnTo>
                  <a:lnTo>
                    <a:pt x="1" y="55"/>
                  </a:lnTo>
                  <a:lnTo>
                    <a:pt x="14" y="53"/>
                  </a:lnTo>
                  <a:lnTo>
                    <a:pt x="17" y="53"/>
                  </a:lnTo>
                  <a:lnTo>
                    <a:pt x="18" y="51"/>
                  </a:lnTo>
                  <a:lnTo>
                    <a:pt x="19" y="51"/>
                  </a:lnTo>
                  <a:lnTo>
                    <a:pt x="20" y="51"/>
                  </a:lnTo>
                  <a:lnTo>
                    <a:pt x="25" y="50"/>
                  </a:lnTo>
                  <a:lnTo>
                    <a:pt x="37" y="48"/>
                  </a:lnTo>
                  <a:lnTo>
                    <a:pt x="54" y="44"/>
                  </a:lnTo>
                  <a:lnTo>
                    <a:pt x="58" y="43"/>
                  </a:lnTo>
                  <a:lnTo>
                    <a:pt x="64" y="42"/>
                  </a:lnTo>
                  <a:lnTo>
                    <a:pt x="65" y="42"/>
                  </a:lnTo>
                  <a:lnTo>
                    <a:pt x="70" y="41"/>
                  </a:lnTo>
                  <a:lnTo>
                    <a:pt x="84" y="37"/>
                  </a:lnTo>
                  <a:lnTo>
                    <a:pt x="91" y="36"/>
                  </a:lnTo>
                  <a:lnTo>
                    <a:pt x="94" y="36"/>
                  </a:lnTo>
                  <a:lnTo>
                    <a:pt x="96" y="35"/>
                  </a:lnTo>
                  <a:lnTo>
                    <a:pt x="138" y="25"/>
                  </a:lnTo>
                  <a:lnTo>
                    <a:pt x="138" y="21"/>
                  </a:lnTo>
                  <a:lnTo>
                    <a:pt x="139" y="20"/>
                  </a:lnTo>
                  <a:lnTo>
                    <a:pt x="150" y="11"/>
                  </a:lnTo>
                  <a:lnTo>
                    <a:pt x="151" y="5"/>
                  </a:lnTo>
                  <a:lnTo>
                    <a:pt x="166" y="0"/>
                  </a:lnTo>
                  <a:lnTo>
                    <a:pt x="175" y="17"/>
                  </a:lnTo>
                  <a:lnTo>
                    <a:pt x="184" y="14"/>
                  </a:lnTo>
                  <a:lnTo>
                    <a:pt x="185" y="20"/>
                  </a:lnTo>
                  <a:lnTo>
                    <a:pt x="178" y="27"/>
                  </a:lnTo>
                  <a:lnTo>
                    <a:pt x="169" y="44"/>
                  </a:lnTo>
                  <a:lnTo>
                    <a:pt x="168" y="43"/>
                  </a:lnTo>
                  <a:lnTo>
                    <a:pt x="168" y="49"/>
                  </a:lnTo>
                  <a:lnTo>
                    <a:pt x="173" y="54"/>
                  </a:lnTo>
                  <a:lnTo>
                    <a:pt x="181" y="57"/>
                  </a:lnTo>
                  <a:lnTo>
                    <a:pt x="184" y="57"/>
                  </a:lnTo>
                  <a:lnTo>
                    <a:pt x="203" y="77"/>
                  </a:lnTo>
                  <a:lnTo>
                    <a:pt x="196" y="80"/>
                  </a:lnTo>
                  <a:lnTo>
                    <a:pt x="203" y="84"/>
                  </a:lnTo>
                  <a:lnTo>
                    <a:pt x="205" y="83"/>
                  </a:lnTo>
                  <a:lnTo>
                    <a:pt x="212" y="95"/>
                  </a:lnTo>
                  <a:lnTo>
                    <a:pt x="216" y="97"/>
                  </a:lnTo>
                  <a:lnTo>
                    <a:pt x="234" y="97"/>
                  </a:lnTo>
                  <a:lnTo>
                    <a:pt x="247" y="87"/>
                  </a:lnTo>
                  <a:lnTo>
                    <a:pt x="247" y="78"/>
                  </a:lnTo>
                  <a:lnTo>
                    <a:pt x="242" y="79"/>
                  </a:lnTo>
                  <a:lnTo>
                    <a:pt x="234" y="62"/>
                  </a:lnTo>
                  <a:lnTo>
                    <a:pt x="244" y="67"/>
                  </a:lnTo>
                  <a:lnTo>
                    <a:pt x="258" y="95"/>
                  </a:lnTo>
                  <a:lnTo>
                    <a:pt x="257" y="109"/>
                  </a:lnTo>
                  <a:lnTo>
                    <a:pt x="256" y="98"/>
                  </a:lnTo>
                  <a:lnTo>
                    <a:pt x="253" y="97"/>
                  </a:lnTo>
                  <a:lnTo>
                    <a:pt x="228" y="109"/>
                  </a:lnTo>
                  <a:lnTo>
                    <a:pt x="222" y="117"/>
                  </a:lnTo>
                  <a:lnTo>
                    <a:pt x="214" y="121"/>
                  </a:lnTo>
                  <a:lnTo>
                    <a:pt x="211" y="125"/>
                  </a:lnTo>
                  <a:lnTo>
                    <a:pt x="194" y="139"/>
                  </a:lnTo>
                  <a:lnTo>
                    <a:pt x="194" y="135"/>
                  </a:lnTo>
                  <a:lnTo>
                    <a:pt x="209" y="123"/>
                  </a:lnTo>
                  <a:lnTo>
                    <a:pt x="210" y="114"/>
                  </a:lnTo>
                  <a:lnTo>
                    <a:pt x="206" y="109"/>
                  </a:lnTo>
                  <a:lnTo>
                    <a:pt x="206" y="108"/>
                  </a:lnTo>
                  <a:close/>
                </a:path>
              </a:pathLst>
            </a:custGeom>
            <a:grpFill/>
            <a:ln w="1651">
              <a:solidFill>
                <a:srgbClr val="1F497D">
                  <a:lumMod val="95000"/>
                  <a:lumOff val="5000"/>
                </a:srgbClr>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57" name="Freeform 157">
              <a:extLst>
                <a:ext uri="{FF2B5EF4-FFF2-40B4-BE49-F238E27FC236}">
                  <a16:creationId xmlns:a16="http://schemas.microsoft.com/office/drawing/2014/main" id="{C995F136-CA8C-4142-B5DC-84A42876DAA2}"/>
                </a:ext>
              </a:extLst>
            </p:cNvPr>
            <p:cNvSpPr>
              <a:spLocks/>
            </p:cNvSpPr>
            <p:nvPr/>
          </p:nvSpPr>
          <p:spPr bwMode="auto">
            <a:xfrm>
              <a:off x="7499350" y="2201466"/>
              <a:ext cx="50800" cy="32147"/>
            </a:xfrm>
            <a:custGeom>
              <a:avLst/>
              <a:gdLst/>
              <a:ahLst/>
              <a:cxnLst>
                <a:cxn ang="0">
                  <a:pos x="0" y="18"/>
                </a:cxn>
                <a:cxn ang="0">
                  <a:pos x="6" y="20"/>
                </a:cxn>
                <a:cxn ang="0">
                  <a:pos x="7" y="17"/>
                </a:cxn>
                <a:cxn ang="0">
                  <a:pos x="27" y="9"/>
                </a:cxn>
                <a:cxn ang="0">
                  <a:pos x="24" y="5"/>
                </a:cxn>
                <a:cxn ang="0">
                  <a:pos x="13" y="0"/>
                </a:cxn>
                <a:cxn ang="0">
                  <a:pos x="6" y="13"/>
                </a:cxn>
                <a:cxn ang="0">
                  <a:pos x="0" y="18"/>
                </a:cxn>
              </a:cxnLst>
              <a:rect l="0" t="0" r="r" b="b"/>
              <a:pathLst>
                <a:path w="27" h="20">
                  <a:moveTo>
                    <a:pt x="0" y="18"/>
                  </a:moveTo>
                  <a:lnTo>
                    <a:pt x="6" y="20"/>
                  </a:lnTo>
                  <a:lnTo>
                    <a:pt x="7" y="17"/>
                  </a:lnTo>
                  <a:lnTo>
                    <a:pt x="27" y="9"/>
                  </a:lnTo>
                  <a:lnTo>
                    <a:pt x="24" y="5"/>
                  </a:lnTo>
                  <a:lnTo>
                    <a:pt x="13" y="0"/>
                  </a:lnTo>
                  <a:lnTo>
                    <a:pt x="6" y="13"/>
                  </a:lnTo>
                  <a:lnTo>
                    <a:pt x="0" y="18"/>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58" name="Freeform 158">
              <a:extLst>
                <a:ext uri="{FF2B5EF4-FFF2-40B4-BE49-F238E27FC236}">
                  <a16:creationId xmlns:a16="http://schemas.microsoft.com/office/drawing/2014/main" id="{6492972D-962F-487C-9417-433F1385E9AD}"/>
                </a:ext>
              </a:extLst>
            </p:cNvPr>
            <p:cNvSpPr>
              <a:spLocks/>
            </p:cNvSpPr>
            <p:nvPr/>
          </p:nvSpPr>
          <p:spPr bwMode="auto">
            <a:xfrm>
              <a:off x="7573962" y="2199085"/>
              <a:ext cx="36513" cy="20240"/>
            </a:xfrm>
            <a:custGeom>
              <a:avLst/>
              <a:gdLst/>
              <a:ahLst/>
              <a:cxnLst>
                <a:cxn ang="0">
                  <a:pos x="0" y="12"/>
                </a:cxn>
                <a:cxn ang="0">
                  <a:pos x="1" y="15"/>
                </a:cxn>
                <a:cxn ang="0">
                  <a:pos x="14" y="15"/>
                </a:cxn>
                <a:cxn ang="0">
                  <a:pos x="20" y="8"/>
                </a:cxn>
                <a:cxn ang="0">
                  <a:pos x="18" y="5"/>
                </a:cxn>
                <a:cxn ang="0">
                  <a:pos x="13" y="0"/>
                </a:cxn>
                <a:cxn ang="0">
                  <a:pos x="15" y="6"/>
                </a:cxn>
                <a:cxn ang="0">
                  <a:pos x="13" y="10"/>
                </a:cxn>
                <a:cxn ang="0">
                  <a:pos x="4" y="14"/>
                </a:cxn>
                <a:cxn ang="0">
                  <a:pos x="0" y="12"/>
                </a:cxn>
              </a:cxnLst>
              <a:rect l="0" t="0" r="r" b="b"/>
              <a:pathLst>
                <a:path w="20" h="15">
                  <a:moveTo>
                    <a:pt x="0" y="12"/>
                  </a:moveTo>
                  <a:lnTo>
                    <a:pt x="1" y="15"/>
                  </a:lnTo>
                  <a:lnTo>
                    <a:pt x="14" y="15"/>
                  </a:lnTo>
                  <a:lnTo>
                    <a:pt x="20" y="8"/>
                  </a:lnTo>
                  <a:lnTo>
                    <a:pt x="18" y="5"/>
                  </a:lnTo>
                  <a:lnTo>
                    <a:pt x="13" y="0"/>
                  </a:lnTo>
                  <a:lnTo>
                    <a:pt x="15" y="6"/>
                  </a:lnTo>
                  <a:lnTo>
                    <a:pt x="13" y="10"/>
                  </a:lnTo>
                  <a:lnTo>
                    <a:pt x="4" y="14"/>
                  </a:lnTo>
                  <a:lnTo>
                    <a:pt x="0" y="12"/>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59" name="Freeform 159">
              <a:extLst>
                <a:ext uri="{FF2B5EF4-FFF2-40B4-BE49-F238E27FC236}">
                  <a16:creationId xmlns:a16="http://schemas.microsoft.com/office/drawing/2014/main" id="{7070138A-3E4E-4B2F-897C-C4B8D4F7869F}"/>
                </a:ext>
              </a:extLst>
            </p:cNvPr>
            <p:cNvSpPr>
              <a:spLocks/>
            </p:cNvSpPr>
            <p:nvPr/>
          </p:nvSpPr>
          <p:spPr bwMode="auto">
            <a:xfrm>
              <a:off x="7215187" y="1699022"/>
              <a:ext cx="225425" cy="384572"/>
            </a:xfrm>
            <a:custGeom>
              <a:avLst/>
              <a:gdLst/>
              <a:ahLst/>
              <a:cxnLst>
                <a:cxn ang="0">
                  <a:pos x="2" y="181"/>
                </a:cxn>
                <a:cxn ang="0">
                  <a:pos x="2" y="179"/>
                </a:cxn>
                <a:cxn ang="0">
                  <a:pos x="5" y="167"/>
                </a:cxn>
                <a:cxn ang="0">
                  <a:pos x="7" y="163"/>
                </a:cxn>
                <a:cxn ang="0">
                  <a:pos x="8" y="140"/>
                </a:cxn>
                <a:cxn ang="0">
                  <a:pos x="10" y="127"/>
                </a:cxn>
                <a:cxn ang="0">
                  <a:pos x="8" y="123"/>
                </a:cxn>
                <a:cxn ang="0">
                  <a:pos x="6" y="115"/>
                </a:cxn>
                <a:cxn ang="0">
                  <a:pos x="7" y="108"/>
                </a:cxn>
                <a:cxn ang="0">
                  <a:pos x="18" y="102"/>
                </a:cxn>
                <a:cxn ang="0">
                  <a:pos x="18" y="99"/>
                </a:cxn>
                <a:cxn ang="0">
                  <a:pos x="22" y="96"/>
                </a:cxn>
                <a:cxn ang="0">
                  <a:pos x="30" y="84"/>
                </a:cxn>
                <a:cxn ang="0">
                  <a:pos x="22" y="61"/>
                </a:cxn>
                <a:cxn ang="0">
                  <a:pos x="26" y="44"/>
                </a:cxn>
                <a:cxn ang="0">
                  <a:pos x="23" y="35"/>
                </a:cxn>
                <a:cxn ang="0">
                  <a:pos x="22" y="12"/>
                </a:cxn>
                <a:cxn ang="0">
                  <a:pos x="34" y="6"/>
                </a:cxn>
                <a:cxn ang="0">
                  <a:pos x="35" y="7"/>
                </a:cxn>
                <a:cxn ang="0">
                  <a:pos x="42" y="6"/>
                </a:cxn>
                <a:cxn ang="0">
                  <a:pos x="43" y="0"/>
                </a:cxn>
                <a:cxn ang="0">
                  <a:pos x="46" y="5"/>
                </a:cxn>
                <a:cxn ang="0">
                  <a:pos x="47" y="9"/>
                </a:cxn>
                <a:cxn ang="0">
                  <a:pos x="61" y="50"/>
                </a:cxn>
                <a:cxn ang="0">
                  <a:pos x="74" y="93"/>
                </a:cxn>
                <a:cxn ang="0">
                  <a:pos x="76" y="97"/>
                </a:cxn>
                <a:cxn ang="0">
                  <a:pos x="83" y="120"/>
                </a:cxn>
                <a:cxn ang="0">
                  <a:pos x="89" y="139"/>
                </a:cxn>
                <a:cxn ang="0">
                  <a:pos x="90" y="143"/>
                </a:cxn>
                <a:cxn ang="0">
                  <a:pos x="96" y="162"/>
                </a:cxn>
                <a:cxn ang="0">
                  <a:pos x="102" y="181"/>
                </a:cxn>
                <a:cxn ang="0">
                  <a:pos x="113" y="187"/>
                </a:cxn>
                <a:cxn ang="0">
                  <a:pos x="116" y="199"/>
                </a:cxn>
                <a:cxn ang="0">
                  <a:pos x="122" y="201"/>
                </a:cxn>
                <a:cxn ang="0">
                  <a:pos x="126" y="203"/>
                </a:cxn>
                <a:cxn ang="0">
                  <a:pos x="124" y="217"/>
                </a:cxn>
                <a:cxn ang="0">
                  <a:pos x="124" y="222"/>
                </a:cxn>
                <a:cxn ang="0">
                  <a:pos x="109" y="227"/>
                </a:cxn>
                <a:cxn ang="0">
                  <a:pos x="108" y="233"/>
                </a:cxn>
                <a:cxn ang="0">
                  <a:pos x="97" y="242"/>
                </a:cxn>
                <a:cxn ang="0">
                  <a:pos x="96" y="243"/>
                </a:cxn>
                <a:cxn ang="0">
                  <a:pos x="96" y="247"/>
                </a:cxn>
                <a:cxn ang="0">
                  <a:pos x="54" y="257"/>
                </a:cxn>
                <a:cxn ang="0">
                  <a:pos x="52" y="258"/>
                </a:cxn>
                <a:cxn ang="0">
                  <a:pos x="49" y="258"/>
                </a:cxn>
                <a:cxn ang="0">
                  <a:pos x="42" y="259"/>
                </a:cxn>
                <a:cxn ang="0">
                  <a:pos x="28" y="263"/>
                </a:cxn>
                <a:cxn ang="0">
                  <a:pos x="23" y="264"/>
                </a:cxn>
                <a:cxn ang="0">
                  <a:pos x="22" y="264"/>
                </a:cxn>
                <a:cxn ang="0">
                  <a:pos x="16" y="265"/>
                </a:cxn>
                <a:cxn ang="0">
                  <a:pos x="5" y="246"/>
                </a:cxn>
                <a:cxn ang="0">
                  <a:pos x="8" y="240"/>
                </a:cxn>
                <a:cxn ang="0">
                  <a:pos x="5" y="224"/>
                </a:cxn>
                <a:cxn ang="0">
                  <a:pos x="5" y="217"/>
                </a:cxn>
                <a:cxn ang="0">
                  <a:pos x="2" y="192"/>
                </a:cxn>
                <a:cxn ang="0">
                  <a:pos x="0" y="185"/>
                </a:cxn>
                <a:cxn ang="0">
                  <a:pos x="2" y="181"/>
                </a:cxn>
              </a:cxnLst>
              <a:rect l="0" t="0" r="r" b="b"/>
              <a:pathLst>
                <a:path w="126" h="265">
                  <a:moveTo>
                    <a:pt x="2" y="181"/>
                  </a:moveTo>
                  <a:lnTo>
                    <a:pt x="2" y="179"/>
                  </a:lnTo>
                  <a:lnTo>
                    <a:pt x="5" y="167"/>
                  </a:lnTo>
                  <a:lnTo>
                    <a:pt x="7" y="163"/>
                  </a:lnTo>
                  <a:lnTo>
                    <a:pt x="8" y="140"/>
                  </a:lnTo>
                  <a:lnTo>
                    <a:pt x="10" y="127"/>
                  </a:lnTo>
                  <a:lnTo>
                    <a:pt x="8" y="123"/>
                  </a:lnTo>
                  <a:lnTo>
                    <a:pt x="6" y="115"/>
                  </a:lnTo>
                  <a:lnTo>
                    <a:pt x="7" y="108"/>
                  </a:lnTo>
                  <a:lnTo>
                    <a:pt x="18" y="102"/>
                  </a:lnTo>
                  <a:lnTo>
                    <a:pt x="18" y="99"/>
                  </a:lnTo>
                  <a:lnTo>
                    <a:pt x="22" y="96"/>
                  </a:lnTo>
                  <a:lnTo>
                    <a:pt x="30" y="84"/>
                  </a:lnTo>
                  <a:lnTo>
                    <a:pt x="22" y="61"/>
                  </a:lnTo>
                  <a:lnTo>
                    <a:pt x="26" y="44"/>
                  </a:lnTo>
                  <a:lnTo>
                    <a:pt x="23" y="35"/>
                  </a:lnTo>
                  <a:lnTo>
                    <a:pt x="22" y="12"/>
                  </a:lnTo>
                  <a:lnTo>
                    <a:pt x="34" y="6"/>
                  </a:lnTo>
                  <a:lnTo>
                    <a:pt x="35" y="7"/>
                  </a:lnTo>
                  <a:lnTo>
                    <a:pt x="42" y="6"/>
                  </a:lnTo>
                  <a:lnTo>
                    <a:pt x="43" y="0"/>
                  </a:lnTo>
                  <a:lnTo>
                    <a:pt x="46" y="5"/>
                  </a:lnTo>
                  <a:lnTo>
                    <a:pt x="47" y="9"/>
                  </a:lnTo>
                  <a:lnTo>
                    <a:pt x="61" y="50"/>
                  </a:lnTo>
                  <a:lnTo>
                    <a:pt x="74" y="93"/>
                  </a:lnTo>
                  <a:lnTo>
                    <a:pt x="76" y="97"/>
                  </a:lnTo>
                  <a:lnTo>
                    <a:pt x="83" y="120"/>
                  </a:lnTo>
                  <a:lnTo>
                    <a:pt x="89" y="139"/>
                  </a:lnTo>
                  <a:lnTo>
                    <a:pt x="90" y="143"/>
                  </a:lnTo>
                  <a:lnTo>
                    <a:pt x="96" y="162"/>
                  </a:lnTo>
                  <a:lnTo>
                    <a:pt x="102" y="181"/>
                  </a:lnTo>
                  <a:lnTo>
                    <a:pt x="113" y="187"/>
                  </a:lnTo>
                  <a:lnTo>
                    <a:pt x="116" y="199"/>
                  </a:lnTo>
                  <a:lnTo>
                    <a:pt x="122" y="201"/>
                  </a:lnTo>
                  <a:lnTo>
                    <a:pt x="126" y="203"/>
                  </a:lnTo>
                  <a:lnTo>
                    <a:pt x="124" y="217"/>
                  </a:lnTo>
                  <a:lnTo>
                    <a:pt x="124" y="222"/>
                  </a:lnTo>
                  <a:lnTo>
                    <a:pt x="109" y="227"/>
                  </a:lnTo>
                  <a:lnTo>
                    <a:pt x="108" y="233"/>
                  </a:lnTo>
                  <a:lnTo>
                    <a:pt x="97" y="242"/>
                  </a:lnTo>
                  <a:lnTo>
                    <a:pt x="96" y="243"/>
                  </a:lnTo>
                  <a:lnTo>
                    <a:pt x="96" y="247"/>
                  </a:lnTo>
                  <a:lnTo>
                    <a:pt x="54" y="257"/>
                  </a:lnTo>
                  <a:lnTo>
                    <a:pt x="52" y="258"/>
                  </a:lnTo>
                  <a:lnTo>
                    <a:pt x="49" y="258"/>
                  </a:lnTo>
                  <a:lnTo>
                    <a:pt x="42" y="259"/>
                  </a:lnTo>
                  <a:lnTo>
                    <a:pt x="28" y="263"/>
                  </a:lnTo>
                  <a:lnTo>
                    <a:pt x="23" y="264"/>
                  </a:lnTo>
                  <a:lnTo>
                    <a:pt x="22" y="264"/>
                  </a:lnTo>
                  <a:lnTo>
                    <a:pt x="16" y="265"/>
                  </a:lnTo>
                  <a:lnTo>
                    <a:pt x="5" y="246"/>
                  </a:lnTo>
                  <a:lnTo>
                    <a:pt x="8" y="240"/>
                  </a:lnTo>
                  <a:lnTo>
                    <a:pt x="5" y="224"/>
                  </a:lnTo>
                  <a:lnTo>
                    <a:pt x="5" y="217"/>
                  </a:lnTo>
                  <a:lnTo>
                    <a:pt x="2" y="192"/>
                  </a:lnTo>
                  <a:lnTo>
                    <a:pt x="0" y="185"/>
                  </a:lnTo>
                  <a:lnTo>
                    <a:pt x="2" y="181"/>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60" name="Freeform 160">
              <a:extLst>
                <a:ext uri="{FF2B5EF4-FFF2-40B4-BE49-F238E27FC236}">
                  <a16:creationId xmlns:a16="http://schemas.microsoft.com/office/drawing/2014/main" id="{D2B5B48C-C227-490B-8762-E4859AB09F84}"/>
                </a:ext>
              </a:extLst>
            </p:cNvPr>
            <p:cNvSpPr>
              <a:spLocks/>
            </p:cNvSpPr>
            <p:nvPr/>
          </p:nvSpPr>
          <p:spPr bwMode="auto">
            <a:xfrm>
              <a:off x="6359525" y="1794272"/>
              <a:ext cx="1019175" cy="638175"/>
            </a:xfrm>
            <a:custGeom>
              <a:avLst/>
              <a:gdLst/>
              <a:ahLst/>
              <a:cxnLst>
                <a:cxn ang="0">
                  <a:pos x="411" y="380"/>
                </a:cxn>
                <a:cxn ang="0">
                  <a:pos x="399" y="375"/>
                </a:cxn>
                <a:cxn ang="0">
                  <a:pos x="372" y="365"/>
                </a:cxn>
                <a:cxn ang="0">
                  <a:pos x="349" y="357"/>
                </a:cxn>
                <a:cxn ang="0">
                  <a:pos x="331" y="327"/>
                </a:cxn>
                <a:cxn ang="0">
                  <a:pos x="312" y="317"/>
                </a:cxn>
                <a:cxn ang="0">
                  <a:pos x="261" y="329"/>
                </a:cxn>
                <a:cxn ang="0">
                  <a:pos x="242" y="332"/>
                </a:cxn>
                <a:cxn ang="0">
                  <a:pos x="204" y="341"/>
                </a:cxn>
                <a:cxn ang="0">
                  <a:pos x="156" y="350"/>
                </a:cxn>
                <a:cxn ang="0">
                  <a:pos x="135" y="355"/>
                </a:cxn>
                <a:cxn ang="0">
                  <a:pos x="107" y="360"/>
                </a:cxn>
                <a:cxn ang="0">
                  <a:pos x="60" y="369"/>
                </a:cxn>
                <a:cxn ang="0">
                  <a:pos x="25" y="375"/>
                </a:cxn>
                <a:cxn ang="0">
                  <a:pos x="0" y="354"/>
                </a:cxn>
                <a:cxn ang="0">
                  <a:pos x="45" y="302"/>
                </a:cxn>
                <a:cxn ang="0">
                  <a:pos x="38" y="267"/>
                </a:cxn>
                <a:cxn ang="0">
                  <a:pos x="92" y="227"/>
                </a:cxn>
                <a:cxn ang="0">
                  <a:pos x="137" y="231"/>
                </a:cxn>
                <a:cxn ang="0">
                  <a:pos x="191" y="210"/>
                </a:cxn>
                <a:cxn ang="0">
                  <a:pos x="219" y="186"/>
                </a:cxn>
                <a:cxn ang="0">
                  <a:pos x="212" y="157"/>
                </a:cxn>
                <a:cxn ang="0">
                  <a:pos x="210" y="144"/>
                </a:cxn>
                <a:cxn ang="0">
                  <a:pos x="201" y="122"/>
                </a:cxn>
                <a:cxn ang="0">
                  <a:pos x="228" y="97"/>
                </a:cxn>
                <a:cxn ang="0">
                  <a:pos x="265" y="38"/>
                </a:cxn>
                <a:cxn ang="0">
                  <a:pos x="293" y="23"/>
                </a:cxn>
                <a:cxn ang="0">
                  <a:pos x="383" y="0"/>
                </a:cxn>
                <a:cxn ang="0">
                  <a:pos x="393" y="43"/>
                </a:cxn>
                <a:cxn ang="0">
                  <a:pos x="398" y="90"/>
                </a:cxn>
                <a:cxn ang="0">
                  <a:pos x="410" y="119"/>
                </a:cxn>
                <a:cxn ang="0">
                  <a:pos x="429" y="164"/>
                </a:cxn>
                <a:cxn ang="0">
                  <a:pos x="440" y="212"/>
                </a:cxn>
                <a:cxn ang="0">
                  <a:pos x="440" y="235"/>
                </a:cxn>
                <a:cxn ang="0">
                  <a:pos x="443" y="285"/>
                </a:cxn>
                <a:cxn ang="0">
                  <a:pos x="450" y="324"/>
                </a:cxn>
                <a:cxn ang="0">
                  <a:pos x="453" y="347"/>
                </a:cxn>
                <a:cxn ang="0">
                  <a:pos x="450" y="392"/>
                </a:cxn>
                <a:cxn ang="0">
                  <a:pos x="457" y="395"/>
                </a:cxn>
                <a:cxn ang="0">
                  <a:pos x="485" y="385"/>
                </a:cxn>
                <a:cxn ang="0">
                  <a:pos x="551" y="343"/>
                </a:cxn>
                <a:cxn ang="0">
                  <a:pos x="571" y="347"/>
                </a:cxn>
                <a:cxn ang="0">
                  <a:pos x="480" y="416"/>
                </a:cxn>
                <a:cxn ang="0">
                  <a:pos x="445" y="431"/>
                </a:cxn>
                <a:cxn ang="0">
                  <a:pos x="432" y="434"/>
                </a:cxn>
                <a:cxn ang="0">
                  <a:pos x="422" y="437"/>
                </a:cxn>
                <a:cxn ang="0">
                  <a:pos x="427" y="426"/>
                </a:cxn>
                <a:cxn ang="0">
                  <a:pos x="434" y="420"/>
                </a:cxn>
                <a:cxn ang="0">
                  <a:pos x="437" y="399"/>
                </a:cxn>
                <a:cxn ang="0">
                  <a:pos x="438" y="390"/>
                </a:cxn>
              </a:cxnLst>
              <a:rect l="0" t="0" r="r" b="b"/>
              <a:pathLst>
                <a:path w="573" h="441">
                  <a:moveTo>
                    <a:pt x="438" y="387"/>
                  </a:moveTo>
                  <a:lnTo>
                    <a:pt x="437" y="387"/>
                  </a:lnTo>
                  <a:lnTo>
                    <a:pt x="419" y="381"/>
                  </a:lnTo>
                  <a:lnTo>
                    <a:pt x="411" y="380"/>
                  </a:lnTo>
                  <a:lnTo>
                    <a:pt x="410" y="379"/>
                  </a:lnTo>
                  <a:lnTo>
                    <a:pt x="408" y="379"/>
                  </a:lnTo>
                  <a:lnTo>
                    <a:pt x="403" y="377"/>
                  </a:lnTo>
                  <a:lnTo>
                    <a:pt x="399" y="375"/>
                  </a:lnTo>
                  <a:lnTo>
                    <a:pt x="392" y="373"/>
                  </a:lnTo>
                  <a:lnTo>
                    <a:pt x="385" y="371"/>
                  </a:lnTo>
                  <a:lnTo>
                    <a:pt x="373" y="367"/>
                  </a:lnTo>
                  <a:lnTo>
                    <a:pt x="372" y="365"/>
                  </a:lnTo>
                  <a:lnTo>
                    <a:pt x="368" y="361"/>
                  </a:lnTo>
                  <a:lnTo>
                    <a:pt x="367" y="361"/>
                  </a:lnTo>
                  <a:lnTo>
                    <a:pt x="359" y="362"/>
                  </a:lnTo>
                  <a:lnTo>
                    <a:pt x="349" y="357"/>
                  </a:lnTo>
                  <a:lnTo>
                    <a:pt x="342" y="349"/>
                  </a:lnTo>
                  <a:lnTo>
                    <a:pt x="343" y="347"/>
                  </a:lnTo>
                  <a:lnTo>
                    <a:pt x="339" y="336"/>
                  </a:lnTo>
                  <a:lnTo>
                    <a:pt x="331" y="327"/>
                  </a:lnTo>
                  <a:lnTo>
                    <a:pt x="329" y="326"/>
                  </a:lnTo>
                  <a:lnTo>
                    <a:pt x="324" y="327"/>
                  </a:lnTo>
                  <a:lnTo>
                    <a:pt x="313" y="317"/>
                  </a:lnTo>
                  <a:lnTo>
                    <a:pt x="312" y="317"/>
                  </a:lnTo>
                  <a:lnTo>
                    <a:pt x="305" y="319"/>
                  </a:lnTo>
                  <a:lnTo>
                    <a:pt x="282" y="324"/>
                  </a:lnTo>
                  <a:lnTo>
                    <a:pt x="269" y="326"/>
                  </a:lnTo>
                  <a:lnTo>
                    <a:pt x="261" y="329"/>
                  </a:lnTo>
                  <a:lnTo>
                    <a:pt x="259" y="329"/>
                  </a:lnTo>
                  <a:lnTo>
                    <a:pt x="258" y="329"/>
                  </a:lnTo>
                  <a:lnTo>
                    <a:pt x="251" y="330"/>
                  </a:lnTo>
                  <a:lnTo>
                    <a:pt x="242" y="332"/>
                  </a:lnTo>
                  <a:lnTo>
                    <a:pt x="229" y="335"/>
                  </a:lnTo>
                  <a:lnTo>
                    <a:pt x="213" y="338"/>
                  </a:lnTo>
                  <a:lnTo>
                    <a:pt x="207" y="339"/>
                  </a:lnTo>
                  <a:lnTo>
                    <a:pt x="204" y="341"/>
                  </a:lnTo>
                  <a:lnTo>
                    <a:pt x="201" y="341"/>
                  </a:lnTo>
                  <a:lnTo>
                    <a:pt x="193" y="343"/>
                  </a:lnTo>
                  <a:lnTo>
                    <a:pt x="163" y="349"/>
                  </a:lnTo>
                  <a:lnTo>
                    <a:pt x="156" y="350"/>
                  </a:lnTo>
                  <a:lnTo>
                    <a:pt x="155" y="350"/>
                  </a:lnTo>
                  <a:lnTo>
                    <a:pt x="149" y="351"/>
                  </a:lnTo>
                  <a:lnTo>
                    <a:pt x="146" y="353"/>
                  </a:lnTo>
                  <a:lnTo>
                    <a:pt x="135" y="355"/>
                  </a:lnTo>
                  <a:lnTo>
                    <a:pt x="120" y="357"/>
                  </a:lnTo>
                  <a:lnTo>
                    <a:pt x="114" y="359"/>
                  </a:lnTo>
                  <a:lnTo>
                    <a:pt x="111" y="360"/>
                  </a:lnTo>
                  <a:lnTo>
                    <a:pt x="107" y="360"/>
                  </a:lnTo>
                  <a:lnTo>
                    <a:pt x="85" y="365"/>
                  </a:lnTo>
                  <a:lnTo>
                    <a:pt x="68" y="368"/>
                  </a:lnTo>
                  <a:lnTo>
                    <a:pt x="65" y="368"/>
                  </a:lnTo>
                  <a:lnTo>
                    <a:pt x="60" y="369"/>
                  </a:lnTo>
                  <a:lnTo>
                    <a:pt x="59" y="369"/>
                  </a:lnTo>
                  <a:lnTo>
                    <a:pt x="54" y="371"/>
                  </a:lnTo>
                  <a:lnTo>
                    <a:pt x="45" y="372"/>
                  </a:lnTo>
                  <a:lnTo>
                    <a:pt x="25" y="375"/>
                  </a:lnTo>
                  <a:lnTo>
                    <a:pt x="15" y="378"/>
                  </a:lnTo>
                  <a:lnTo>
                    <a:pt x="13" y="378"/>
                  </a:lnTo>
                  <a:lnTo>
                    <a:pt x="5" y="379"/>
                  </a:lnTo>
                  <a:lnTo>
                    <a:pt x="0" y="354"/>
                  </a:lnTo>
                  <a:lnTo>
                    <a:pt x="9" y="347"/>
                  </a:lnTo>
                  <a:lnTo>
                    <a:pt x="27" y="326"/>
                  </a:lnTo>
                  <a:lnTo>
                    <a:pt x="38" y="317"/>
                  </a:lnTo>
                  <a:lnTo>
                    <a:pt x="45" y="302"/>
                  </a:lnTo>
                  <a:lnTo>
                    <a:pt x="51" y="296"/>
                  </a:lnTo>
                  <a:lnTo>
                    <a:pt x="47" y="278"/>
                  </a:lnTo>
                  <a:lnTo>
                    <a:pt x="39" y="276"/>
                  </a:lnTo>
                  <a:lnTo>
                    <a:pt x="38" y="267"/>
                  </a:lnTo>
                  <a:lnTo>
                    <a:pt x="35" y="264"/>
                  </a:lnTo>
                  <a:lnTo>
                    <a:pt x="31" y="249"/>
                  </a:lnTo>
                  <a:lnTo>
                    <a:pt x="71" y="231"/>
                  </a:lnTo>
                  <a:lnTo>
                    <a:pt x="92" y="227"/>
                  </a:lnTo>
                  <a:lnTo>
                    <a:pt x="93" y="227"/>
                  </a:lnTo>
                  <a:lnTo>
                    <a:pt x="103" y="225"/>
                  </a:lnTo>
                  <a:lnTo>
                    <a:pt x="120" y="225"/>
                  </a:lnTo>
                  <a:lnTo>
                    <a:pt x="137" y="231"/>
                  </a:lnTo>
                  <a:lnTo>
                    <a:pt x="147" y="225"/>
                  </a:lnTo>
                  <a:lnTo>
                    <a:pt x="164" y="221"/>
                  </a:lnTo>
                  <a:lnTo>
                    <a:pt x="173" y="221"/>
                  </a:lnTo>
                  <a:lnTo>
                    <a:pt x="191" y="210"/>
                  </a:lnTo>
                  <a:lnTo>
                    <a:pt x="194" y="206"/>
                  </a:lnTo>
                  <a:lnTo>
                    <a:pt x="197" y="201"/>
                  </a:lnTo>
                  <a:lnTo>
                    <a:pt x="205" y="191"/>
                  </a:lnTo>
                  <a:lnTo>
                    <a:pt x="219" y="186"/>
                  </a:lnTo>
                  <a:lnTo>
                    <a:pt x="221" y="175"/>
                  </a:lnTo>
                  <a:lnTo>
                    <a:pt x="219" y="170"/>
                  </a:lnTo>
                  <a:lnTo>
                    <a:pt x="215" y="158"/>
                  </a:lnTo>
                  <a:lnTo>
                    <a:pt x="212" y="157"/>
                  </a:lnTo>
                  <a:lnTo>
                    <a:pt x="210" y="152"/>
                  </a:lnTo>
                  <a:lnTo>
                    <a:pt x="215" y="153"/>
                  </a:lnTo>
                  <a:lnTo>
                    <a:pt x="219" y="147"/>
                  </a:lnTo>
                  <a:lnTo>
                    <a:pt x="210" y="144"/>
                  </a:lnTo>
                  <a:lnTo>
                    <a:pt x="209" y="145"/>
                  </a:lnTo>
                  <a:lnTo>
                    <a:pt x="209" y="141"/>
                  </a:lnTo>
                  <a:lnTo>
                    <a:pt x="199" y="139"/>
                  </a:lnTo>
                  <a:lnTo>
                    <a:pt x="201" y="122"/>
                  </a:lnTo>
                  <a:lnTo>
                    <a:pt x="210" y="116"/>
                  </a:lnTo>
                  <a:lnTo>
                    <a:pt x="210" y="113"/>
                  </a:lnTo>
                  <a:lnTo>
                    <a:pt x="224" y="99"/>
                  </a:lnTo>
                  <a:lnTo>
                    <a:pt x="228" y="97"/>
                  </a:lnTo>
                  <a:lnTo>
                    <a:pt x="229" y="90"/>
                  </a:lnTo>
                  <a:lnTo>
                    <a:pt x="255" y="48"/>
                  </a:lnTo>
                  <a:lnTo>
                    <a:pt x="265" y="39"/>
                  </a:lnTo>
                  <a:lnTo>
                    <a:pt x="265" y="38"/>
                  </a:lnTo>
                  <a:lnTo>
                    <a:pt x="282" y="25"/>
                  </a:lnTo>
                  <a:lnTo>
                    <a:pt x="290" y="24"/>
                  </a:lnTo>
                  <a:lnTo>
                    <a:pt x="291" y="24"/>
                  </a:lnTo>
                  <a:lnTo>
                    <a:pt x="293" y="23"/>
                  </a:lnTo>
                  <a:lnTo>
                    <a:pt x="337" y="13"/>
                  </a:lnTo>
                  <a:lnTo>
                    <a:pt x="339" y="12"/>
                  </a:lnTo>
                  <a:lnTo>
                    <a:pt x="363" y="6"/>
                  </a:lnTo>
                  <a:lnTo>
                    <a:pt x="383" y="0"/>
                  </a:lnTo>
                  <a:lnTo>
                    <a:pt x="384" y="14"/>
                  </a:lnTo>
                  <a:lnTo>
                    <a:pt x="391" y="42"/>
                  </a:lnTo>
                  <a:lnTo>
                    <a:pt x="392" y="42"/>
                  </a:lnTo>
                  <a:lnTo>
                    <a:pt x="393" y="43"/>
                  </a:lnTo>
                  <a:lnTo>
                    <a:pt x="397" y="48"/>
                  </a:lnTo>
                  <a:lnTo>
                    <a:pt x="402" y="69"/>
                  </a:lnTo>
                  <a:lnTo>
                    <a:pt x="398" y="78"/>
                  </a:lnTo>
                  <a:lnTo>
                    <a:pt x="398" y="90"/>
                  </a:lnTo>
                  <a:lnTo>
                    <a:pt x="408" y="114"/>
                  </a:lnTo>
                  <a:lnTo>
                    <a:pt x="409" y="114"/>
                  </a:lnTo>
                  <a:lnTo>
                    <a:pt x="409" y="115"/>
                  </a:lnTo>
                  <a:lnTo>
                    <a:pt x="410" y="119"/>
                  </a:lnTo>
                  <a:lnTo>
                    <a:pt x="409" y="132"/>
                  </a:lnTo>
                  <a:lnTo>
                    <a:pt x="417" y="129"/>
                  </a:lnTo>
                  <a:lnTo>
                    <a:pt x="428" y="158"/>
                  </a:lnTo>
                  <a:lnTo>
                    <a:pt x="429" y="164"/>
                  </a:lnTo>
                  <a:lnTo>
                    <a:pt x="432" y="176"/>
                  </a:lnTo>
                  <a:lnTo>
                    <a:pt x="435" y="193"/>
                  </a:lnTo>
                  <a:lnTo>
                    <a:pt x="438" y="204"/>
                  </a:lnTo>
                  <a:lnTo>
                    <a:pt x="440" y="212"/>
                  </a:lnTo>
                  <a:lnTo>
                    <a:pt x="440" y="211"/>
                  </a:lnTo>
                  <a:lnTo>
                    <a:pt x="440" y="218"/>
                  </a:lnTo>
                  <a:lnTo>
                    <a:pt x="440" y="224"/>
                  </a:lnTo>
                  <a:lnTo>
                    <a:pt x="440" y="235"/>
                  </a:lnTo>
                  <a:lnTo>
                    <a:pt x="439" y="273"/>
                  </a:lnTo>
                  <a:lnTo>
                    <a:pt x="439" y="278"/>
                  </a:lnTo>
                  <a:lnTo>
                    <a:pt x="441" y="281"/>
                  </a:lnTo>
                  <a:lnTo>
                    <a:pt x="443" y="285"/>
                  </a:lnTo>
                  <a:lnTo>
                    <a:pt x="447" y="309"/>
                  </a:lnTo>
                  <a:lnTo>
                    <a:pt x="449" y="318"/>
                  </a:lnTo>
                  <a:lnTo>
                    <a:pt x="449" y="321"/>
                  </a:lnTo>
                  <a:lnTo>
                    <a:pt x="450" y="324"/>
                  </a:lnTo>
                  <a:lnTo>
                    <a:pt x="451" y="331"/>
                  </a:lnTo>
                  <a:lnTo>
                    <a:pt x="452" y="341"/>
                  </a:lnTo>
                  <a:lnTo>
                    <a:pt x="452" y="342"/>
                  </a:lnTo>
                  <a:lnTo>
                    <a:pt x="453" y="347"/>
                  </a:lnTo>
                  <a:lnTo>
                    <a:pt x="462" y="360"/>
                  </a:lnTo>
                  <a:lnTo>
                    <a:pt x="446" y="374"/>
                  </a:lnTo>
                  <a:lnTo>
                    <a:pt x="455" y="385"/>
                  </a:lnTo>
                  <a:lnTo>
                    <a:pt x="450" y="392"/>
                  </a:lnTo>
                  <a:lnTo>
                    <a:pt x="450" y="397"/>
                  </a:lnTo>
                  <a:lnTo>
                    <a:pt x="449" y="398"/>
                  </a:lnTo>
                  <a:lnTo>
                    <a:pt x="450" y="399"/>
                  </a:lnTo>
                  <a:lnTo>
                    <a:pt x="457" y="395"/>
                  </a:lnTo>
                  <a:lnTo>
                    <a:pt x="458" y="392"/>
                  </a:lnTo>
                  <a:lnTo>
                    <a:pt x="467" y="387"/>
                  </a:lnTo>
                  <a:lnTo>
                    <a:pt x="475" y="384"/>
                  </a:lnTo>
                  <a:lnTo>
                    <a:pt x="485" y="385"/>
                  </a:lnTo>
                  <a:lnTo>
                    <a:pt x="492" y="377"/>
                  </a:lnTo>
                  <a:lnTo>
                    <a:pt x="525" y="367"/>
                  </a:lnTo>
                  <a:lnTo>
                    <a:pt x="542" y="349"/>
                  </a:lnTo>
                  <a:lnTo>
                    <a:pt x="551" y="343"/>
                  </a:lnTo>
                  <a:lnTo>
                    <a:pt x="547" y="347"/>
                  </a:lnTo>
                  <a:lnTo>
                    <a:pt x="552" y="354"/>
                  </a:lnTo>
                  <a:lnTo>
                    <a:pt x="563" y="356"/>
                  </a:lnTo>
                  <a:lnTo>
                    <a:pt x="571" y="347"/>
                  </a:lnTo>
                  <a:lnTo>
                    <a:pt x="573" y="350"/>
                  </a:lnTo>
                  <a:lnTo>
                    <a:pt x="554" y="366"/>
                  </a:lnTo>
                  <a:lnTo>
                    <a:pt x="492" y="411"/>
                  </a:lnTo>
                  <a:lnTo>
                    <a:pt x="480" y="416"/>
                  </a:lnTo>
                  <a:lnTo>
                    <a:pt x="465" y="422"/>
                  </a:lnTo>
                  <a:lnTo>
                    <a:pt x="457" y="425"/>
                  </a:lnTo>
                  <a:lnTo>
                    <a:pt x="449" y="428"/>
                  </a:lnTo>
                  <a:lnTo>
                    <a:pt x="445" y="431"/>
                  </a:lnTo>
                  <a:lnTo>
                    <a:pt x="445" y="428"/>
                  </a:lnTo>
                  <a:lnTo>
                    <a:pt x="440" y="429"/>
                  </a:lnTo>
                  <a:lnTo>
                    <a:pt x="435" y="427"/>
                  </a:lnTo>
                  <a:lnTo>
                    <a:pt x="432" y="434"/>
                  </a:lnTo>
                  <a:lnTo>
                    <a:pt x="423" y="440"/>
                  </a:lnTo>
                  <a:lnTo>
                    <a:pt x="423" y="441"/>
                  </a:lnTo>
                  <a:lnTo>
                    <a:pt x="423" y="439"/>
                  </a:lnTo>
                  <a:lnTo>
                    <a:pt x="422" y="437"/>
                  </a:lnTo>
                  <a:lnTo>
                    <a:pt x="425" y="431"/>
                  </a:lnTo>
                  <a:lnTo>
                    <a:pt x="425" y="428"/>
                  </a:lnTo>
                  <a:lnTo>
                    <a:pt x="425" y="427"/>
                  </a:lnTo>
                  <a:lnTo>
                    <a:pt x="427" y="426"/>
                  </a:lnTo>
                  <a:lnTo>
                    <a:pt x="428" y="426"/>
                  </a:lnTo>
                  <a:lnTo>
                    <a:pt x="432" y="423"/>
                  </a:lnTo>
                  <a:lnTo>
                    <a:pt x="434" y="423"/>
                  </a:lnTo>
                  <a:lnTo>
                    <a:pt x="434" y="420"/>
                  </a:lnTo>
                  <a:lnTo>
                    <a:pt x="434" y="416"/>
                  </a:lnTo>
                  <a:lnTo>
                    <a:pt x="434" y="413"/>
                  </a:lnTo>
                  <a:lnTo>
                    <a:pt x="435" y="408"/>
                  </a:lnTo>
                  <a:lnTo>
                    <a:pt x="437" y="399"/>
                  </a:lnTo>
                  <a:lnTo>
                    <a:pt x="438" y="399"/>
                  </a:lnTo>
                  <a:lnTo>
                    <a:pt x="438" y="398"/>
                  </a:lnTo>
                  <a:lnTo>
                    <a:pt x="438" y="396"/>
                  </a:lnTo>
                  <a:lnTo>
                    <a:pt x="438" y="390"/>
                  </a:lnTo>
                  <a:lnTo>
                    <a:pt x="438" y="389"/>
                  </a:lnTo>
                  <a:lnTo>
                    <a:pt x="438" y="387"/>
                  </a:lnTo>
                  <a:close/>
                </a:path>
              </a:pathLst>
            </a:custGeom>
            <a:solidFill>
              <a:schemeClr val="accent1"/>
            </a:solid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61" name="Freeform 161">
              <a:extLst>
                <a:ext uri="{FF2B5EF4-FFF2-40B4-BE49-F238E27FC236}">
                  <a16:creationId xmlns:a16="http://schemas.microsoft.com/office/drawing/2014/main" id="{765933E7-647E-4DB2-B6E3-88724C99A291}"/>
                </a:ext>
              </a:extLst>
            </p:cNvPr>
            <p:cNvSpPr>
              <a:spLocks/>
            </p:cNvSpPr>
            <p:nvPr/>
          </p:nvSpPr>
          <p:spPr bwMode="auto">
            <a:xfrm>
              <a:off x="5395913" y="2458641"/>
              <a:ext cx="415925" cy="591740"/>
            </a:xfrm>
            <a:custGeom>
              <a:avLst/>
              <a:gdLst/>
              <a:ahLst/>
              <a:cxnLst>
                <a:cxn ang="0">
                  <a:pos x="214" y="130"/>
                </a:cxn>
                <a:cxn ang="0">
                  <a:pos x="216" y="145"/>
                </a:cxn>
                <a:cxn ang="0">
                  <a:pos x="219" y="171"/>
                </a:cxn>
                <a:cxn ang="0">
                  <a:pos x="221" y="187"/>
                </a:cxn>
                <a:cxn ang="0">
                  <a:pos x="223" y="209"/>
                </a:cxn>
                <a:cxn ang="0">
                  <a:pos x="225" y="219"/>
                </a:cxn>
                <a:cxn ang="0">
                  <a:pos x="228" y="250"/>
                </a:cxn>
                <a:cxn ang="0">
                  <a:pos x="226" y="261"/>
                </a:cxn>
                <a:cxn ang="0">
                  <a:pos x="227" y="275"/>
                </a:cxn>
                <a:cxn ang="0">
                  <a:pos x="235" y="279"/>
                </a:cxn>
                <a:cxn ang="0">
                  <a:pos x="220" y="291"/>
                </a:cxn>
                <a:cxn ang="0">
                  <a:pos x="211" y="298"/>
                </a:cxn>
                <a:cxn ang="0">
                  <a:pos x="196" y="298"/>
                </a:cxn>
                <a:cxn ang="0">
                  <a:pos x="191" y="312"/>
                </a:cxn>
                <a:cxn ang="0">
                  <a:pos x="187" y="324"/>
                </a:cxn>
                <a:cxn ang="0">
                  <a:pos x="171" y="347"/>
                </a:cxn>
                <a:cxn ang="0">
                  <a:pos x="165" y="349"/>
                </a:cxn>
                <a:cxn ang="0">
                  <a:pos x="159" y="373"/>
                </a:cxn>
                <a:cxn ang="0">
                  <a:pos x="133" y="365"/>
                </a:cxn>
                <a:cxn ang="0">
                  <a:pos x="126" y="365"/>
                </a:cxn>
                <a:cxn ang="0">
                  <a:pos x="119" y="370"/>
                </a:cxn>
                <a:cxn ang="0">
                  <a:pos x="112" y="393"/>
                </a:cxn>
                <a:cxn ang="0">
                  <a:pos x="100" y="390"/>
                </a:cxn>
                <a:cxn ang="0">
                  <a:pos x="83" y="390"/>
                </a:cxn>
                <a:cxn ang="0">
                  <a:pos x="61" y="397"/>
                </a:cxn>
                <a:cxn ang="0">
                  <a:pos x="47" y="393"/>
                </a:cxn>
                <a:cxn ang="0">
                  <a:pos x="29" y="399"/>
                </a:cxn>
                <a:cxn ang="0">
                  <a:pos x="12" y="400"/>
                </a:cxn>
                <a:cxn ang="0">
                  <a:pos x="6" y="411"/>
                </a:cxn>
                <a:cxn ang="0">
                  <a:pos x="5" y="387"/>
                </a:cxn>
                <a:cxn ang="0">
                  <a:pos x="5" y="366"/>
                </a:cxn>
                <a:cxn ang="0">
                  <a:pos x="18" y="353"/>
                </a:cxn>
                <a:cxn ang="0">
                  <a:pos x="25" y="340"/>
                </a:cxn>
                <a:cxn ang="0">
                  <a:pos x="36" y="316"/>
                </a:cxn>
                <a:cxn ang="0">
                  <a:pos x="31" y="301"/>
                </a:cxn>
                <a:cxn ang="0">
                  <a:pos x="23" y="281"/>
                </a:cxn>
                <a:cxn ang="0">
                  <a:pos x="23" y="267"/>
                </a:cxn>
                <a:cxn ang="0">
                  <a:pos x="28" y="257"/>
                </a:cxn>
                <a:cxn ang="0">
                  <a:pos x="24" y="232"/>
                </a:cxn>
                <a:cxn ang="0">
                  <a:pos x="22" y="204"/>
                </a:cxn>
                <a:cxn ang="0">
                  <a:pos x="19" y="179"/>
                </a:cxn>
                <a:cxn ang="0">
                  <a:pos x="16" y="147"/>
                </a:cxn>
                <a:cxn ang="0">
                  <a:pos x="15" y="132"/>
                </a:cxn>
                <a:cxn ang="0">
                  <a:pos x="11" y="96"/>
                </a:cxn>
                <a:cxn ang="0">
                  <a:pos x="10" y="84"/>
                </a:cxn>
                <a:cxn ang="0">
                  <a:pos x="9" y="70"/>
                </a:cxn>
                <a:cxn ang="0">
                  <a:pos x="7" y="60"/>
                </a:cxn>
                <a:cxn ang="0">
                  <a:pos x="5" y="42"/>
                </a:cxn>
                <a:cxn ang="0">
                  <a:pos x="16" y="34"/>
                </a:cxn>
                <a:cxn ang="0">
                  <a:pos x="30" y="31"/>
                </a:cxn>
                <a:cxn ang="0">
                  <a:pos x="53" y="17"/>
                </a:cxn>
                <a:cxn ang="0">
                  <a:pos x="75" y="15"/>
                </a:cxn>
                <a:cxn ang="0">
                  <a:pos x="96" y="12"/>
                </a:cxn>
                <a:cxn ang="0">
                  <a:pos x="129" y="9"/>
                </a:cxn>
                <a:cxn ang="0">
                  <a:pos x="148" y="6"/>
                </a:cxn>
                <a:cxn ang="0">
                  <a:pos x="166" y="4"/>
                </a:cxn>
                <a:cxn ang="0">
                  <a:pos x="174" y="3"/>
                </a:cxn>
                <a:cxn ang="0">
                  <a:pos x="197" y="0"/>
                </a:cxn>
                <a:cxn ang="0">
                  <a:pos x="201" y="33"/>
                </a:cxn>
                <a:cxn ang="0">
                  <a:pos x="203" y="47"/>
                </a:cxn>
                <a:cxn ang="0">
                  <a:pos x="207" y="73"/>
                </a:cxn>
                <a:cxn ang="0">
                  <a:pos x="208" y="85"/>
                </a:cxn>
                <a:cxn ang="0">
                  <a:pos x="211" y="109"/>
                </a:cxn>
              </a:cxnLst>
              <a:rect l="0" t="0" r="r" b="b"/>
              <a:pathLst>
                <a:path w="235" h="411">
                  <a:moveTo>
                    <a:pt x="211" y="114"/>
                  </a:moveTo>
                  <a:lnTo>
                    <a:pt x="213" y="121"/>
                  </a:lnTo>
                  <a:lnTo>
                    <a:pt x="214" y="130"/>
                  </a:lnTo>
                  <a:lnTo>
                    <a:pt x="215" y="136"/>
                  </a:lnTo>
                  <a:lnTo>
                    <a:pt x="215" y="139"/>
                  </a:lnTo>
                  <a:lnTo>
                    <a:pt x="216" y="145"/>
                  </a:lnTo>
                  <a:lnTo>
                    <a:pt x="217" y="157"/>
                  </a:lnTo>
                  <a:lnTo>
                    <a:pt x="219" y="169"/>
                  </a:lnTo>
                  <a:lnTo>
                    <a:pt x="219" y="171"/>
                  </a:lnTo>
                  <a:lnTo>
                    <a:pt x="220" y="178"/>
                  </a:lnTo>
                  <a:lnTo>
                    <a:pt x="220" y="183"/>
                  </a:lnTo>
                  <a:lnTo>
                    <a:pt x="221" y="187"/>
                  </a:lnTo>
                  <a:lnTo>
                    <a:pt x="222" y="197"/>
                  </a:lnTo>
                  <a:lnTo>
                    <a:pt x="223" y="208"/>
                  </a:lnTo>
                  <a:lnTo>
                    <a:pt x="223" y="209"/>
                  </a:lnTo>
                  <a:lnTo>
                    <a:pt x="223" y="211"/>
                  </a:lnTo>
                  <a:lnTo>
                    <a:pt x="225" y="216"/>
                  </a:lnTo>
                  <a:lnTo>
                    <a:pt x="225" y="219"/>
                  </a:lnTo>
                  <a:lnTo>
                    <a:pt x="225" y="222"/>
                  </a:lnTo>
                  <a:lnTo>
                    <a:pt x="227" y="238"/>
                  </a:lnTo>
                  <a:lnTo>
                    <a:pt x="228" y="250"/>
                  </a:lnTo>
                  <a:lnTo>
                    <a:pt x="229" y="255"/>
                  </a:lnTo>
                  <a:lnTo>
                    <a:pt x="229" y="257"/>
                  </a:lnTo>
                  <a:lnTo>
                    <a:pt x="226" y="261"/>
                  </a:lnTo>
                  <a:lnTo>
                    <a:pt x="226" y="264"/>
                  </a:lnTo>
                  <a:lnTo>
                    <a:pt x="228" y="267"/>
                  </a:lnTo>
                  <a:lnTo>
                    <a:pt x="227" y="275"/>
                  </a:lnTo>
                  <a:lnTo>
                    <a:pt x="228" y="277"/>
                  </a:lnTo>
                  <a:lnTo>
                    <a:pt x="234" y="279"/>
                  </a:lnTo>
                  <a:lnTo>
                    <a:pt x="235" y="279"/>
                  </a:lnTo>
                  <a:lnTo>
                    <a:pt x="234" y="281"/>
                  </a:lnTo>
                  <a:lnTo>
                    <a:pt x="229" y="288"/>
                  </a:lnTo>
                  <a:lnTo>
                    <a:pt x="220" y="291"/>
                  </a:lnTo>
                  <a:lnTo>
                    <a:pt x="219" y="292"/>
                  </a:lnTo>
                  <a:lnTo>
                    <a:pt x="216" y="294"/>
                  </a:lnTo>
                  <a:lnTo>
                    <a:pt x="211" y="298"/>
                  </a:lnTo>
                  <a:lnTo>
                    <a:pt x="207" y="300"/>
                  </a:lnTo>
                  <a:lnTo>
                    <a:pt x="202" y="297"/>
                  </a:lnTo>
                  <a:lnTo>
                    <a:pt x="196" y="298"/>
                  </a:lnTo>
                  <a:lnTo>
                    <a:pt x="193" y="298"/>
                  </a:lnTo>
                  <a:lnTo>
                    <a:pt x="190" y="309"/>
                  </a:lnTo>
                  <a:lnTo>
                    <a:pt x="191" y="312"/>
                  </a:lnTo>
                  <a:lnTo>
                    <a:pt x="191" y="313"/>
                  </a:lnTo>
                  <a:lnTo>
                    <a:pt x="191" y="319"/>
                  </a:lnTo>
                  <a:lnTo>
                    <a:pt x="187" y="324"/>
                  </a:lnTo>
                  <a:lnTo>
                    <a:pt x="178" y="331"/>
                  </a:lnTo>
                  <a:lnTo>
                    <a:pt x="178" y="335"/>
                  </a:lnTo>
                  <a:lnTo>
                    <a:pt x="171" y="347"/>
                  </a:lnTo>
                  <a:lnTo>
                    <a:pt x="169" y="346"/>
                  </a:lnTo>
                  <a:lnTo>
                    <a:pt x="167" y="345"/>
                  </a:lnTo>
                  <a:lnTo>
                    <a:pt x="165" y="349"/>
                  </a:lnTo>
                  <a:lnTo>
                    <a:pt x="161" y="357"/>
                  </a:lnTo>
                  <a:lnTo>
                    <a:pt x="161" y="361"/>
                  </a:lnTo>
                  <a:lnTo>
                    <a:pt x="159" y="373"/>
                  </a:lnTo>
                  <a:lnTo>
                    <a:pt x="155" y="375"/>
                  </a:lnTo>
                  <a:lnTo>
                    <a:pt x="136" y="372"/>
                  </a:lnTo>
                  <a:lnTo>
                    <a:pt x="133" y="365"/>
                  </a:lnTo>
                  <a:lnTo>
                    <a:pt x="129" y="360"/>
                  </a:lnTo>
                  <a:lnTo>
                    <a:pt x="125" y="359"/>
                  </a:lnTo>
                  <a:lnTo>
                    <a:pt x="126" y="365"/>
                  </a:lnTo>
                  <a:lnTo>
                    <a:pt x="119" y="367"/>
                  </a:lnTo>
                  <a:lnTo>
                    <a:pt x="119" y="369"/>
                  </a:lnTo>
                  <a:lnTo>
                    <a:pt x="119" y="370"/>
                  </a:lnTo>
                  <a:lnTo>
                    <a:pt x="118" y="375"/>
                  </a:lnTo>
                  <a:lnTo>
                    <a:pt x="117" y="375"/>
                  </a:lnTo>
                  <a:lnTo>
                    <a:pt x="112" y="393"/>
                  </a:lnTo>
                  <a:lnTo>
                    <a:pt x="108" y="396"/>
                  </a:lnTo>
                  <a:lnTo>
                    <a:pt x="108" y="393"/>
                  </a:lnTo>
                  <a:lnTo>
                    <a:pt x="100" y="390"/>
                  </a:lnTo>
                  <a:lnTo>
                    <a:pt x="94" y="382"/>
                  </a:lnTo>
                  <a:lnTo>
                    <a:pt x="90" y="385"/>
                  </a:lnTo>
                  <a:lnTo>
                    <a:pt x="83" y="390"/>
                  </a:lnTo>
                  <a:lnTo>
                    <a:pt x="82" y="390"/>
                  </a:lnTo>
                  <a:lnTo>
                    <a:pt x="73" y="406"/>
                  </a:lnTo>
                  <a:lnTo>
                    <a:pt x="61" y="397"/>
                  </a:lnTo>
                  <a:lnTo>
                    <a:pt x="59" y="396"/>
                  </a:lnTo>
                  <a:lnTo>
                    <a:pt x="52" y="393"/>
                  </a:lnTo>
                  <a:lnTo>
                    <a:pt x="47" y="393"/>
                  </a:lnTo>
                  <a:lnTo>
                    <a:pt x="35" y="395"/>
                  </a:lnTo>
                  <a:lnTo>
                    <a:pt x="35" y="405"/>
                  </a:lnTo>
                  <a:lnTo>
                    <a:pt x="29" y="399"/>
                  </a:lnTo>
                  <a:lnTo>
                    <a:pt x="25" y="400"/>
                  </a:lnTo>
                  <a:lnTo>
                    <a:pt x="16" y="397"/>
                  </a:lnTo>
                  <a:lnTo>
                    <a:pt x="12" y="400"/>
                  </a:lnTo>
                  <a:lnTo>
                    <a:pt x="11" y="403"/>
                  </a:lnTo>
                  <a:lnTo>
                    <a:pt x="7" y="411"/>
                  </a:lnTo>
                  <a:lnTo>
                    <a:pt x="6" y="411"/>
                  </a:lnTo>
                  <a:lnTo>
                    <a:pt x="1" y="403"/>
                  </a:lnTo>
                  <a:lnTo>
                    <a:pt x="0" y="402"/>
                  </a:lnTo>
                  <a:lnTo>
                    <a:pt x="5" y="387"/>
                  </a:lnTo>
                  <a:lnTo>
                    <a:pt x="6" y="378"/>
                  </a:lnTo>
                  <a:lnTo>
                    <a:pt x="5" y="369"/>
                  </a:lnTo>
                  <a:lnTo>
                    <a:pt x="5" y="366"/>
                  </a:lnTo>
                  <a:lnTo>
                    <a:pt x="4" y="366"/>
                  </a:lnTo>
                  <a:lnTo>
                    <a:pt x="6" y="366"/>
                  </a:lnTo>
                  <a:lnTo>
                    <a:pt x="18" y="353"/>
                  </a:lnTo>
                  <a:lnTo>
                    <a:pt x="21" y="349"/>
                  </a:lnTo>
                  <a:lnTo>
                    <a:pt x="19" y="343"/>
                  </a:lnTo>
                  <a:lnTo>
                    <a:pt x="25" y="340"/>
                  </a:lnTo>
                  <a:lnTo>
                    <a:pt x="27" y="334"/>
                  </a:lnTo>
                  <a:lnTo>
                    <a:pt x="28" y="331"/>
                  </a:lnTo>
                  <a:lnTo>
                    <a:pt x="36" y="316"/>
                  </a:lnTo>
                  <a:lnTo>
                    <a:pt x="33" y="305"/>
                  </a:lnTo>
                  <a:lnTo>
                    <a:pt x="31" y="303"/>
                  </a:lnTo>
                  <a:lnTo>
                    <a:pt x="31" y="301"/>
                  </a:lnTo>
                  <a:lnTo>
                    <a:pt x="33" y="300"/>
                  </a:lnTo>
                  <a:lnTo>
                    <a:pt x="28" y="291"/>
                  </a:lnTo>
                  <a:lnTo>
                    <a:pt x="23" y="281"/>
                  </a:lnTo>
                  <a:lnTo>
                    <a:pt x="22" y="276"/>
                  </a:lnTo>
                  <a:lnTo>
                    <a:pt x="25" y="265"/>
                  </a:lnTo>
                  <a:lnTo>
                    <a:pt x="23" y="267"/>
                  </a:lnTo>
                  <a:lnTo>
                    <a:pt x="23" y="265"/>
                  </a:lnTo>
                  <a:lnTo>
                    <a:pt x="27" y="257"/>
                  </a:lnTo>
                  <a:lnTo>
                    <a:pt x="28" y="257"/>
                  </a:lnTo>
                  <a:lnTo>
                    <a:pt x="25" y="244"/>
                  </a:lnTo>
                  <a:lnTo>
                    <a:pt x="25" y="241"/>
                  </a:lnTo>
                  <a:lnTo>
                    <a:pt x="24" y="232"/>
                  </a:lnTo>
                  <a:lnTo>
                    <a:pt x="24" y="223"/>
                  </a:lnTo>
                  <a:lnTo>
                    <a:pt x="23" y="211"/>
                  </a:lnTo>
                  <a:lnTo>
                    <a:pt x="22" y="204"/>
                  </a:lnTo>
                  <a:lnTo>
                    <a:pt x="21" y="187"/>
                  </a:lnTo>
                  <a:lnTo>
                    <a:pt x="19" y="181"/>
                  </a:lnTo>
                  <a:lnTo>
                    <a:pt x="19" y="179"/>
                  </a:lnTo>
                  <a:lnTo>
                    <a:pt x="18" y="162"/>
                  </a:lnTo>
                  <a:lnTo>
                    <a:pt x="17" y="154"/>
                  </a:lnTo>
                  <a:lnTo>
                    <a:pt x="16" y="147"/>
                  </a:lnTo>
                  <a:lnTo>
                    <a:pt x="16" y="145"/>
                  </a:lnTo>
                  <a:lnTo>
                    <a:pt x="16" y="138"/>
                  </a:lnTo>
                  <a:lnTo>
                    <a:pt x="15" y="132"/>
                  </a:lnTo>
                  <a:lnTo>
                    <a:pt x="13" y="121"/>
                  </a:lnTo>
                  <a:lnTo>
                    <a:pt x="12" y="101"/>
                  </a:lnTo>
                  <a:lnTo>
                    <a:pt x="11" y="96"/>
                  </a:lnTo>
                  <a:lnTo>
                    <a:pt x="11" y="95"/>
                  </a:lnTo>
                  <a:lnTo>
                    <a:pt x="10" y="88"/>
                  </a:lnTo>
                  <a:lnTo>
                    <a:pt x="10" y="84"/>
                  </a:lnTo>
                  <a:lnTo>
                    <a:pt x="10" y="81"/>
                  </a:lnTo>
                  <a:lnTo>
                    <a:pt x="9" y="72"/>
                  </a:lnTo>
                  <a:lnTo>
                    <a:pt x="9" y="70"/>
                  </a:lnTo>
                  <a:lnTo>
                    <a:pt x="7" y="67"/>
                  </a:lnTo>
                  <a:lnTo>
                    <a:pt x="7" y="64"/>
                  </a:lnTo>
                  <a:lnTo>
                    <a:pt x="7" y="60"/>
                  </a:lnTo>
                  <a:lnTo>
                    <a:pt x="6" y="51"/>
                  </a:lnTo>
                  <a:lnTo>
                    <a:pt x="6" y="45"/>
                  </a:lnTo>
                  <a:lnTo>
                    <a:pt x="5" y="42"/>
                  </a:lnTo>
                  <a:lnTo>
                    <a:pt x="4" y="27"/>
                  </a:lnTo>
                  <a:lnTo>
                    <a:pt x="5" y="28"/>
                  </a:lnTo>
                  <a:lnTo>
                    <a:pt x="16" y="34"/>
                  </a:lnTo>
                  <a:lnTo>
                    <a:pt x="27" y="34"/>
                  </a:lnTo>
                  <a:lnTo>
                    <a:pt x="29" y="33"/>
                  </a:lnTo>
                  <a:lnTo>
                    <a:pt x="30" y="31"/>
                  </a:lnTo>
                  <a:lnTo>
                    <a:pt x="46" y="23"/>
                  </a:lnTo>
                  <a:lnTo>
                    <a:pt x="49" y="21"/>
                  </a:lnTo>
                  <a:lnTo>
                    <a:pt x="53" y="17"/>
                  </a:lnTo>
                  <a:lnTo>
                    <a:pt x="59" y="17"/>
                  </a:lnTo>
                  <a:lnTo>
                    <a:pt x="67" y="16"/>
                  </a:lnTo>
                  <a:lnTo>
                    <a:pt x="75" y="15"/>
                  </a:lnTo>
                  <a:lnTo>
                    <a:pt x="85" y="13"/>
                  </a:lnTo>
                  <a:lnTo>
                    <a:pt x="94" y="12"/>
                  </a:lnTo>
                  <a:lnTo>
                    <a:pt x="96" y="12"/>
                  </a:lnTo>
                  <a:lnTo>
                    <a:pt x="108" y="11"/>
                  </a:lnTo>
                  <a:lnTo>
                    <a:pt x="112" y="11"/>
                  </a:lnTo>
                  <a:lnTo>
                    <a:pt x="129" y="9"/>
                  </a:lnTo>
                  <a:lnTo>
                    <a:pt x="130" y="9"/>
                  </a:lnTo>
                  <a:lnTo>
                    <a:pt x="136" y="7"/>
                  </a:lnTo>
                  <a:lnTo>
                    <a:pt x="148" y="6"/>
                  </a:lnTo>
                  <a:lnTo>
                    <a:pt x="156" y="5"/>
                  </a:lnTo>
                  <a:lnTo>
                    <a:pt x="162" y="4"/>
                  </a:lnTo>
                  <a:lnTo>
                    <a:pt x="166" y="4"/>
                  </a:lnTo>
                  <a:lnTo>
                    <a:pt x="167" y="4"/>
                  </a:lnTo>
                  <a:lnTo>
                    <a:pt x="169" y="4"/>
                  </a:lnTo>
                  <a:lnTo>
                    <a:pt x="174" y="3"/>
                  </a:lnTo>
                  <a:lnTo>
                    <a:pt x="183" y="1"/>
                  </a:lnTo>
                  <a:lnTo>
                    <a:pt x="196" y="0"/>
                  </a:lnTo>
                  <a:lnTo>
                    <a:pt x="197" y="0"/>
                  </a:lnTo>
                  <a:lnTo>
                    <a:pt x="197" y="6"/>
                  </a:lnTo>
                  <a:lnTo>
                    <a:pt x="199" y="22"/>
                  </a:lnTo>
                  <a:lnTo>
                    <a:pt x="201" y="33"/>
                  </a:lnTo>
                  <a:lnTo>
                    <a:pt x="202" y="37"/>
                  </a:lnTo>
                  <a:lnTo>
                    <a:pt x="202" y="39"/>
                  </a:lnTo>
                  <a:lnTo>
                    <a:pt x="203" y="47"/>
                  </a:lnTo>
                  <a:lnTo>
                    <a:pt x="203" y="49"/>
                  </a:lnTo>
                  <a:lnTo>
                    <a:pt x="205" y="61"/>
                  </a:lnTo>
                  <a:lnTo>
                    <a:pt x="207" y="73"/>
                  </a:lnTo>
                  <a:lnTo>
                    <a:pt x="207" y="75"/>
                  </a:lnTo>
                  <a:lnTo>
                    <a:pt x="208" y="81"/>
                  </a:lnTo>
                  <a:lnTo>
                    <a:pt x="208" y="85"/>
                  </a:lnTo>
                  <a:lnTo>
                    <a:pt x="210" y="97"/>
                  </a:lnTo>
                  <a:lnTo>
                    <a:pt x="210" y="100"/>
                  </a:lnTo>
                  <a:lnTo>
                    <a:pt x="211" y="109"/>
                  </a:lnTo>
                  <a:lnTo>
                    <a:pt x="211" y="114"/>
                  </a:lnTo>
                  <a:close/>
                </a:path>
              </a:pathLst>
            </a:custGeom>
            <a:solidFill>
              <a:schemeClr val="accent1"/>
            </a:solid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62" name="Freeform 162">
              <a:extLst>
                <a:ext uri="{FF2B5EF4-FFF2-40B4-BE49-F238E27FC236}">
                  <a16:creationId xmlns:a16="http://schemas.microsoft.com/office/drawing/2014/main" id="{A13462A9-10FB-4377-AB42-B4E37BFF810B}"/>
                </a:ext>
              </a:extLst>
            </p:cNvPr>
            <p:cNvSpPr>
              <a:spLocks/>
            </p:cNvSpPr>
            <p:nvPr/>
          </p:nvSpPr>
          <p:spPr bwMode="auto">
            <a:xfrm>
              <a:off x="5484813" y="1897856"/>
              <a:ext cx="530225" cy="583406"/>
            </a:xfrm>
            <a:custGeom>
              <a:avLst/>
              <a:gdLst/>
              <a:ahLst/>
              <a:cxnLst>
                <a:cxn ang="0">
                  <a:pos x="201" y="135"/>
                </a:cxn>
                <a:cxn ang="0">
                  <a:pos x="198" y="154"/>
                </a:cxn>
                <a:cxn ang="0">
                  <a:pos x="181" y="171"/>
                </a:cxn>
                <a:cxn ang="0">
                  <a:pos x="199" y="200"/>
                </a:cxn>
                <a:cxn ang="0">
                  <a:pos x="213" y="184"/>
                </a:cxn>
                <a:cxn ang="0">
                  <a:pos x="216" y="166"/>
                </a:cxn>
                <a:cxn ang="0">
                  <a:pos x="234" y="156"/>
                </a:cxn>
                <a:cxn ang="0">
                  <a:pos x="259" y="152"/>
                </a:cxn>
                <a:cxn ang="0">
                  <a:pos x="283" y="208"/>
                </a:cxn>
                <a:cxn ang="0">
                  <a:pos x="297" y="246"/>
                </a:cxn>
                <a:cxn ang="0">
                  <a:pos x="284" y="283"/>
                </a:cxn>
                <a:cxn ang="0">
                  <a:pos x="274" y="284"/>
                </a:cxn>
                <a:cxn ang="0">
                  <a:pos x="271" y="312"/>
                </a:cxn>
                <a:cxn ang="0">
                  <a:pos x="256" y="345"/>
                </a:cxn>
                <a:cxn ang="0">
                  <a:pos x="242" y="376"/>
                </a:cxn>
                <a:cxn ang="0">
                  <a:pos x="220" y="380"/>
                </a:cxn>
                <a:cxn ang="0">
                  <a:pos x="178" y="388"/>
                </a:cxn>
                <a:cxn ang="0">
                  <a:pos x="151" y="392"/>
                </a:cxn>
                <a:cxn ang="0">
                  <a:pos x="145" y="387"/>
                </a:cxn>
                <a:cxn ang="0">
                  <a:pos x="118" y="391"/>
                </a:cxn>
                <a:cxn ang="0">
                  <a:pos x="111" y="391"/>
                </a:cxn>
                <a:cxn ang="0">
                  <a:pos x="85" y="394"/>
                </a:cxn>
                <a:cxn ang="0">
                  <a:pos x="61" y="398"/>
                </a:cxn>
                <a:cxn ang="0">
                  <a:pos x="43" y="399"/>
                </a:cxn>
                <a:cxn ang="0">
                  <a:pos x="16" y="403"/>
                </a:cxn>
                <a:cxn ang="0">
                  <a:pos x="13" y="394"/>
                </a:cxn>
                <a:cxn ang="0">
                  <a:pos x="34" y="336"/>
                </a:cxn>
                <a:cxn ang="0">
                  <a:pos x="31" y="279"/>
                </a:cxn>
                <a:cxn ang="0">
                  <a:pos x="9" y="236"/>
                </a:cxn>
                <a:cxn ang="0">
                  <a:pos x="8" y="202"/>
                </a:cxn>
                <a:cxn ang="0">
                  <a:pos x="7" y="168"/>
                </a:cxn>
                <a:cxn ang="0">
                  <a:pos x="13" y="134"/>
                </a:cxn>
                <a:cxn ang="0">
                  <a:pos x="21" y="110"/>
                </a:cxn>
                <a:cxn ang="0">
                  <a:pos x="25" y="96"/>
                </a:cxn>
                <a:cxn ang="0">
                  <a:pos x="49" y="82"/>
                </a:cxn>
                <a:cxn ang="0">
                  <a:pos x="60" y="94"/>
                </a:cxn>
                <a:cxn ang="0">
                  <a:pos x="63" y="94"/>
                </a:cxn>
                <a:cxn ang="0">
                  <a:pos x="63" y="56"/>
                </a:cxn>
                <a:cxn ang="0">
                  <a:pos x="87" y="42"/>
                </a:cxn>
                <a:cxn ang="0">
                  <a:pos x="79" y="18"/>
                </a:cxn>
                <a:cxn ang="0">
                  <a:pos x="97" y="3"/>
                </a:cxn>
                <a:cxn ang="0">
                  <a:pos x="117" y="8"/>
                </a:cxn>
                <a:cxn ang="0">
                  <a:pos x="162" y="22"/>
                </a:cxn>
                <a:cxn ang="0">
                  <a:pos x="199" y="43"/>
                </a:cxn>
                <a:cxn ang="0">
                  <a:pos x="198" y="63"/>
                </a:cxn>
                <a:cxn ang="0">
                  <a:pos x="207" y="75"/>
                </a:cxn>
              </a:cxnLst>
              <a:rect l="0" t="0" r="r" b="b"/>
              <a:pathLst>
                <a:path w="297" h="404">
                  <a:moveTo>
                    <a:pt x="213" y="109"/>
                  </a:moveTo>
                  <a:lnTo>
                    <a:pt x="204" y="133"/>
                  </a:lnTo>
                  <a:lnTo>
                    <a:pt x="201" y="135"/>
                  </a:lnTo>
                  <a:lnTo>
                    <a:pt x="200" y="144"/>
                  </a:lnTo>
                  <a:lnTo>
                    <a:pt x="201" y="147"/>
                  </a:lnTo>
                  <a:lnTo>
                    <a:pt x="198" y="154"/>
                  </a:lnTo>
                  <a:lnTo>
                    <a:pt x="189" y="163"/>
                  </a:lnTo>
                  <a:lnTo>
                    <a:pt x="182" y="166"/>
                  </a:lnTo>
                  <a:lnTo>
                    <a:pt x="181" y="171"/>
                  </a:lnTo>
                  <a:lnTo>
                    <a:pt x="181" y="188"/>
                  </a:lnTo>
                  <a:lnTo>
                    <a:pt x="186" y="195"/>
                  </a:lnTo>
                  <a:lnTo>
                    <a:pt x="199" y="200"/>
                  </a:lnTo>
                  <a:lnTo>
                    <a:pt x="204" y="196"/>
                  </a:lnTo>
                  <a:lnTo>
                    <a:pt x="211" y="187"/>
                  </a:lnTo>
                  <a:lnTo>
                    <a:pt x="213" y="184"/>
                  </a:lnTo>
                  <a:lnTo>
                    <a:pt x="217" y="172"/>
                  </a:lnTo>
                  <a:lnTo>
                    <a:pt x="220" y="169"/>
                  </a:lnTo>
                  <a:lnTo>
                    <a:pt x="216" y="166"/>
                  </a:lnTo>
                  <a:lnTo>
                    <a:pt x="223" y="163"/>
                  </a:lnTo>
                  <a:lnTo>
                    <a:pt x="225" y="159"/>
                  </a:lnTo>
                  <a:lnTo>
                    <a:pt x="234" y="156"/>
                  </a:lnTo>
                  <a:lnTo>
                    <a:pt x="242" y="147"/>
                  </a:lnTo>
                  <a:lnTo>
                    <a:pt x="247" y="146"/>
                  </a:lnTo>
                  <a:lnTo>
                    <a:pt x="259" y="152"/>
                  </a:lnTo>
                  <a:lnTo>
                    <a:pt x="266" y="163"/>
                  </a:lnTo>
                  <a:lnTo>
                    <a:pt x="273" y="180"/>
                  </a:lnTo>
                  <a:lnTo>
                    <a:pt x="283" y="208"/>
                  </a:lnTo>
                  <a:lnTo>
                    <a:pt x="285" y="220"/>
                  </a:lnTo>
                  <a:lnTo>
                    <a:pt x="288" y="229"/>
                  </a:lnTo>
                  <a:lnTo>
                    <a:pt x="297" y="246"/>
                  </a:lnTo>
                  <a:lnTo>
                    <a:pt x="296" y="279"/>
                  </a:lnTo>
                  <a:lnTo>
                    <a:pt x="285" y="292"/>
                  </a:lnTo>
                  <a:lnTo>
                    <a:pt x="284" y="283"/>
                  </a:lnTo>
                  <a:lnTo>
                    <a:pt x="286" y="278"/>
                  </a:lnTo>
                  <a:lnTo>
                    <a:pt x="279" y="278"/>
                  </a:lnTo>
                  <a:lnTo>
                    <a:pt x="274" y="284"/>
                  </a:lnTo>
                  <a:lnTo>
                    <a:pt x="271" y="297"/>
                  </a:lnTo>
                  <a:lnTo>
                    <a:pt x="273" y="301"/>
                  </a:lnTo>
                  <a:lnTo>
                    <a:pt x="271" y="312"/>
                  </a:lnTo>
                  <a:lnTo>
                    <a:pt x="266" y="314"/>
                  </a:lnTo>
                  <a:lnTo>
                    <a:pt x="258" y="325"/>
                  </a:lnTo>
                  <a:lnTo>
                    <a:pt x="256" y="345"/>
                  </a:lnTo>
                  <a:lnTo>
                    <a:pt x="246" y="362"/>
                  </a:lnTo>
                  <a:lnTo>
                    <a:pt x="243" y="375"/>
                  </a:lnTo>
                  <a:lnTo>
                    <a:pt x="242" y="376"/>
                  </a:lnTo>
                  <a:lnTo>
                    <a:pt x="235" y="378"/>
                  </a:lnTo>
                  <a:lnTo>
                    <a:pt x="231" y="378"/>
                  </a:lnTo>
                  <a:lnTo>
                    <a:pt x="220" y="380"/>
                  </a:lnTo>
                  <a:lnTo>
                    <a:pt x="212" y="382"/>
                  </a:lnTo>
                  <a:lnTo>
                    <a:pt x="190" y="386"/>
                  </a:lnTo>
                  <a:lnTo>
                    <a:pt x="178" y="388"/>
                  </a:lnTo>
                  <a:lnTo>
                    <a:pt x="175" y="388"/>
                  </a:lnTo>
                  <a:lnTo>
                    <a:pt x="170" y="390"/>
                  </a:lnTo>
                  <a:lnTo>
                    <a:pt x="151" y="392"/>
                  </a:lnTo>
                  <a:lnTo>
                    <a:pt x="146" y="393"/>
                  </a:lnTo>
                  <a:lnTo>
                    <a:pt x="146" y="387"/>
                  </a:lnTo>
                  <a:lnTo>
                    <a:pt x="145" y="387"/>
                  </a:lnTo>
                  <a:lnTo>
                    <a:pt x="132" y="388"/>
                  </a:lnTo>
                  <a:lnTo>
                    <a:pt x="123" y="390"/>
                  </a:lnTo>
                  <a:lnTo>
                    <a:pt x="118" y="391"/>
                  </a:lnTo>
                  <a:lnTo>
                    <a:pt x="116" y="391"/>
                  </a:lnTo>
                  <a:lnTo>
                    <a:pt x="115" y="391"/>
                  </a:lnTo>
                  <a:lnTo>
                    <a:pt x="111" y="391"/>
                  </a:lnTo>
                  <a:lnTo>
                    <a:pt x="105" y="392"/>
                  </a:lnTo>
                  <a:lnTo>
                    <a:pt x="97" y="393"/>
                  </a:lnTo>
                  <a:lnTo>
                    <a:pt x="85" y="394"/>
                  </a:lnTo>
                  <a:lnTo>
                    <a:pt x="79" y="396"/>
                  </a:lnTo>
                  <a:lnTo>
                    <a:pt x="78" y="396"/>
                  </a:lnTo>
                  <a:lnTo>
                    <a:pt x="61" y="398"/>
                  </a:lnTo>
                  <a:lnTo>
                    <a:pt x="57" y="398"/>
                  </a:lnTo>
                  <a:lnTo>
                    <a:pt x="45" y="399"/>
                  </a:lnTo>
                  <a:lnTo>
                    <a:pt x="43" y="399"/>
                  </a:lnTo>
                  <a:lnTo>
                    <a:pt x="34" y="400"/>
                  </a:lnTo>
                  <a:lnTo>
                    <a:pt x="24" y="402"/>
                  </a:lnTo>
                  <a:lnTo>
                    <a:pt x="16" y="403"/>
                  </a:lnTo>
                  <a:lnTo>
                    <a:pt x="8" y="404"/>
                  </a:lnTo>
                  <a:lnTo>
                    <a:pt x="2" y="404"/>
                  </a:lnTo>
                  <a:lnTo>
                    <a:pt x="13" y="394"/>
                  </a:lnTo>
                  <a:lnTo>
                    <a:pt x="22" y="370"/>
                  </a:lnTo>
                  <a:lnTo>
                    <a:pt x="30" y="354"/>
                  </a:lnTo>
                  <a:lnTo>
                    <a:pt x="34" y="336"/>
                  </a:lnTo>
                  <a:lnTo>
                    <a:pt x="34" y="303"/>
                  </a:lnTo>
                  <a:lnTo>
                    <a:pt x="34" y="302"/>
                  </a:lnTo>
                  <a:lnTo>
                    <a:pt x="31" y="279"/>
                  </a:lnTo>
                  <a:lnTo>
                    <a:pt x="26" y="268"/>
                  </a:lnTo>
                  <a:lnTo>
                    <a:pt x="9" y="237"/>
                  </a:lnTo>
                  <a:lnTo>
                    <a:pt x="9" y="236"/>
                  </a:lnTo>
                  <a:lnTo>
                    <a:pt x="4" y="213"/>
                  </a:lnTo>
                  <a:lnTo>
                    <a:pt x="6" y="212"/>
                  </a:lnTo>
                  <a:lnTo>
                    <a:pt x="8" y="202"/>
                  </a:lnTo>
                  <a:lnTo>
                    <a:pt x="2" y="186"/>
                  </a:lnTo>
                  <a:lnTo>
                    <a:pt x="0" y="183"/>
                  </a:lnTo>
                  <a:lnTo>
                    <a:pt x="7" y="168"/>
                  </a:lnTo>
                  <a:lnTo>
                    <a:pt x="13" y="148"/>
                  </a:lnTo>
                  <a:lnTo>
                    <a:pt x="13" y="141"/>
                  </a:lnTo>
                  <a:lnTo>
                    <a:pt x="13" y="134"/>
                  </a:lnTo>
                  <a:lnTo>
                    <a:pt x="14" y="130"/>
                  </a:lnTo>
                  <a:lnTo>
                    <a:pt x="10" y="118"/>
                  </a:lnTo>
                  <a:lnTo>
                    <a:pt x="21" y="110"/>
                  </a:lnTo>
                  <a:lnTo>
                    <a:pt x="21" y="108"/>
                  </a:lnTo>
                  <a:lnTo>
                    <a:pt x="20" y="96"/>
                  </a:lnTo>
                  <a:lnTo>
                    <a:pt x="25" y="96"/>
                  </a:lnTo>
                  <a:lnTo>
                    <a:pt x="39" y="84"/>
                  </a:lnTo>
                  <a:lnTo>
                    <a:pt x="52" y="68"/>
                  </a:lnTo>
                  <a:lnTo>
                    <a:pt x="49" y="82"/>
                  </a:lnTo>
                  <a:lnTo>
                    <a:pt x="51" y="104"/>
                  </a:lnTo>
                  <a:lnTo>
                    <a:pt x="57" y="84"/>
                  </a:lnTo>
                  <a:lnTo>
                    <a:pt x="60" y="94"/>
                  </a:lnTo>
                  <a:lnTo>
                    <a:pt x="57" y="106"/>
                  </a:lnTo>
                  <a:lnTo>
                    <a:pt x="58" y="106"/>
                  </a:lnTo>
                  <a:lnTo>
                    <a:pt x="63" y="94"/>
                  </a:lnTo>
                  <a:lnTo>
                    <a:pt x="66" y="80"/>
                  </a:lnTo>
                  <a:lnTo>
                    <a:pt x="63" y="61"/>
                  </a:lnTo>
                  <a:lnTo>
                    <a:pt x="63" y="56"/>
                  </a:lnTo>
                  <a:lnTo>
                    <a:pt x="70" y="46"/>
                  </a:lnTo>
                  <a:lnTo>
                    <a:pt x="81" y="43"/>
                  </a:lnTo>
                  <a:lnTo>
                    <a:pt x="87" y="42"/>
                  </a:lnTo>
                  <a:lnTo>
                    <a:pt x="87" y="37"/>
                  </a:lnTo>
                  <a:lnTo>
                    <a:pt x="79" y="31"/>
                  </a:lnTo>
                  <a:lnTo>
                    <a:pt x="79" y="18"/>
                  </a:lnTo>
                  <a:lnTo>
                    <a:pt x="84" y="15"/>
                  </a:lnTo>
                  <a:lnTo>
                    <a:pt x="82" y="4"/>
                  </a:lnTo>
                  <a:lnTo>
                    <a:pt x="97" y="3"/>
                  </a:lnTo>
                  <a:lnTo>
                    <a:pt x="100" y="0"/>
                  </a:lnTo>
                  <a:lnTo>
                    <a:pt x="104" y="3"/>
                  </a:lnTo>
                  <a:lnTo>
                    <a:pt x="117" y="8"/>
                  </a:lnTo>
                  <a:lnTo>
                    <a:pt x="138" y="10"/>
                  </a:lnTo>
                  <a:lnTo>
                    <a:pt x="145" y="21"/>
                  </a:lnTo>
                  <a:lnTo>
                    <a:pt x="162" y="22"/>
                  </a:lnTo>
                  <a:lnTo>
                    <a:pt x="178" y="30"/>
                  </a:lnTo>
                  <a:lnTo>
                    <a:pt x="189" y="30"/>
                  </a:lnTo>
                  <a:lnTo>
                    <a:pt x="199" y="43"/>
                  </a:lnTo>
                  <a:lnTo>
                    <a:pt x="208" y="57"/>
                  </a:lnTo>
                  <a:lnTo>
                    <a:pt x="200" y="56"/>
                  </a:lnTo>
                  <a:lnTo>
                    <a:pt x="198" y="63"/>
                  </a:lnTo>
                  <a:lnTo>
                    <a:pt x="204" y="72"/>
                  </a:lnTo>
                  <a:lnTo>
                    <a:pt x="207" y="73"/>
                  </a:lnTo>
                  <a:lnTo>
                    <a:pt x="207" y="75"/>
                  </a:lnTo>
                  <a:lnTo>
                    <a:pt x="211" y="85"/>
                  </a:lnTo>
                  <a:lnTo>
                    <a:pt x="213" y="109"/>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63" name="Freeform 163">
              <a:extLst>
                <a:ext uri="{FF2B5EF4-FFF2-40B4-BE49-F238E27FC236}">
                  <a16:creationId xmlns:a16="http://schemas.microsoft.com/office/drawing/2014/main" id="{30F79E09-6EFE-4D68-90BF-C6C2E97E66B7}"/>
                </a:ext>
              </a:extLst>
            </p:cNvPr>
            <p:cNvSpPr>
              <a:spLocks/>
            </p:cNvSpPr>
            <p:nvPr/>
          </p:nvSpPr>
          <p:spPr bwMode="auto">
            <a:xfrm>
              <a:off x="4973638" y="1702594"/>
              <a:ext cx="830263" cy="322660"/>
            </a:xfrm>
            <a:custGeom>
              <a:avLst/>
              <a:gdLst/>
              <a:ahLst/>
              <a:cxnLst>
                <a:cxn ang="0">
                  <a:pos x="260" y="155"/>
                </a:cxn>
                <a:cxn ang="0">
                  <a:pos x="247" y="156"/>
                </a:cxn>
                <a:cxn ang="0">
                  <a:pos x="235" y="150"/>
                </a:cxn>
                <a:cxn ang="0">
                  <a:pos x="207" y="210"/>
                </a:cxn>
                <a:cxn ang="0">
                  <a:pos x="204" y="224"/>
                </a:cxn>
                <a:cxn ang="0">
                  <a:pos x="180" y="166"/>
                </a:cxn>
                <a:cxn ang="0">
                  <a:pos x="169" y="162"/>
                </a:cxn>
                <a:cxn ang="0">
                  <a:pos x="164" y="162"/>
                </a:cxn>
                <a:cxn ang="0">
                  <a:pos x="163" y="154"/>
                </a:cxn>
                <a:cxn ang="0">
                  <a:pos x="150" y="145"/>
                </a:cxn>
                <a:cxn ang="0">
                  <a:pos x="124" y="145"/>
                </a:cxn>
                <a:cxn ang="0">
                  <a:pos x="116" y="143"/>
                </a:cxn>
                <a:cxn ang="0">
                  <a:pos x="103" y="139"/>
                </a:cxn>
                <a:cxn ang="0">
                  <a:pos x="92" y="134"/>
                </a:cxn>
                <a:cxn ang="0">
                  <a:pos x="34" y="124"/>
                </a:cxn>
                <a:cxn ang="0">
                  <a:pos x="14" y="106"/>
                </a:cxn>
                <a:cxn ang="0">
                  <a:pos x="10" y="95"/>
                </a:cxn>
                <a:cxn ang="0">
                  <a:pos x="33" y="79"/>
                </a:cxn>
                <a:cxn ang="0">
                  <a:pos x="50" y="72"/>
                </a:cxn>
                <a:cxn ang="0">
                  <a:pos x="94" y="48"/>
                </a:cxn>
                <a:cxn ang="0">
                  <a:pos x="112" y="26"/>
                </a:cxn>
                <a:cxn ang="0">
                  <a:pos x="127" y="12"/>
                </a:cxn>
                <a:cxn ang="0">
                  <a:pos x="152" y="0"/>
                </a:cxn>
                <a:cxn ang="0">
                  <a:pos x="171" y="4"/>
                </a:cxn>
                <a:cxn ang="0">
                  <a:pos x="140" y="28"/>
                </a:cxn>
                <a:cxn ang="0">
                  <a:pos x="133" y="41"/>
                </a:cxn>
                <a:cxn ang="0">
                  <a:pos x="128" y="54"/>
                </a:cxn>
                <a:cxn ang="0">
                  <a:pos x="154" y="54"/>
                </a:cxn>
                <a:cxn ang="0">
                  <a:pos x="187" y="66"/>
                </a:cxn>
                <a:cxn ang="0">
                  <a:pos x="220" y="88"/>
                </a:cxn>
                <a:cxn ang="0">
                  <a:pos x="249" y="84"/>
                </a:cxn>
                <a:cxn ang="0">
                  <a:pos x="252" y="83"/>
                </a:cxn>
                <a:cxn ang="0">
                  <a:pos x="285" y="64"/>
                </a:cxn>
                <a:cxn ang="0">
                  <a:pos x="309" y="59"/>
                </a:cxn>
                <a:cxn ang="0">
                  <a:pos x="343" y="48"/>
                </a:cxn>
                <a:cxn ang="0">
                  <a:pos x="358" y="71"/>
                </a:cxn>
                <a:cxn ang="0">
                  <a:pos x="379" y="72"/>
                </a:cxn>
                <a:cxn ang="0">
                  <a:pos x="392" y="74"/>
                </a:cxn>
                <a:cxn ang="0">
                  <a:pos x="410" y="64"/>
                </a:cxn>
                <a:cxn ang="0">
                  <a:pos x="418" y="60"/>
                </a:cxn>
                <a:cxn ang="0">
                  <a:pos x="421" y="74"/>
                </a:cxn>
                <a:cxn ang="0">
                  <a:pos x="432" y="95"/>
                </a:cxn>
                <a:cxn ang="0">
                  <a:pos x="440" y="102"/>
                </a:cxn>
                <a:cxn ang="0">
                  <a:pos x="450" y="98"/>
                </a:cxn>
                <a:cxn ang="0">
                  <a:pos x="468" y="104"/>
                </a:cxn>
                <a:cxn ang="0">
                  <a:pos x="451" y="113"/>
                </a:cxn>
                <a:cxn ang="0">
                  <a:pos x="435" y="113"/>
                </a:cxn>
                <a:cxn ang="0">
                  <a:pos x="410" y="119"/>
                </a:cxn>
                <a:cxn ang="0">
                  <a:pos x="388" y="115"/>
                </a:cxn>
                <a:cxn ang="0">
                  <a:pos x="368" y="118"/>
                </a:cxn>
                <a:cxn ang="0">
                  <a:pos x="333" y="113"/>
                </a:cxn>
                <a:cxn ang="0">
                  <a:pos x="318" y="127"/>
                </a:cxn>
                <a:cxn ang="0">
                  <a:pos x="304" y="132"/>
                </a:cxn>
                <a:cxn ang="0">
                  <a:pos x="284" y="133"/>
                </a:cxn>
              </a:cxnLst>
              <a:rect l="0" t="0" r="r" b="b"/>
              <a:pathLst>
                <a:path w="468" h="224">
                  <a:moveTo>
                    <a:pt x="272" y="152"/>
                  </a:moveTo>
                  <a:lnTo>
                    <a:pt x="260" y="155"/>
                  </a:lnTo>
                  <a:lnTo>
                    <a:pt x="252" y="144"/>
                  </a:lnTo>
                  <a:lnTo>
                    <a:pt x="247" y="156"/>
                  </a:lnTo>
                  <a:lnTo>
                    <a:pt x="237" y="157"/>
                  </a:lnTo>
                  <a:lnTo>
                    <a:pt x="235" y="150"/>
                  </a:lnTo>
                  <a:lnTo>
                    <a:pt x="220" y="179"/>
                  </a:lnTo>
                  <a:lnTo>
                    <a:pt x="207" y="210"/>
                  </a:lnTo>
                  <a:lnTo>
                    <a:pt x="201" y="222"/>
                  </a:lnTo>
                  <a:lnTo>
                    <a:pt x="204" y="224"/>
                  </a:lnTo>
                  <a:lnTo>
                    <a:pt x="196" y="222"/>
                  </a:lnTo>
                  <a:lnTo>
                    <a:pt x="180" y="166"/>
                  </a:lnTo>
                  <a:lnTo>
                    <a:pt x="177" y="163"/>
                  </a:lnTo>
                  <a:lnTo>
                    <a:pt x="169" y="162"/>
                  </a:lnTo>
                  <a:lnTo>
                    <a:pt x="169" y="160"/>
                  </a:lnTo>
                  <a:lnTo>
                    <a:pt x="164" y="162"/>
                  </a:lnTo>
                  <a:lnTo>
                    <a:pt x="159" y="160"/>
                  </a:lnTo>
                  <a:lnTo>
                    <a:pt x="163" y="154"/>
                  </a:lnTo>
                  <a:lnTo>
                    <a:pt x="159" y="149"/>
                  </a:lnTo>
                  <a:lnTo>
                    <a:pt x="150" y="145"/>
                  </a:lnTo>
                  <a:lnTo>
                    <a:pt x="133" y="144"/>
                  </a:lnTo>
                  <a:lnTo>
                    <a:pt x="124" y="145"/>
                  </a:lnTo>
                  <a:lnTo>
                    <a:pt x="121" y="144"/>
                  </a:lnTo>
                  <a:lnTo>
                    <a:pt x="116" y="143"/>
                  </a:lnTo>
                  <a:lnTo>
                    <a:pt x="109" y="143"/>
                  </a:lnTo>
                  <a:lnTo>
                    <a:pt x="103" y="139"/>
                  </a:lnTo>
                  <a:lnTo>
                    <a:pt x="99" y="138"/>
                  </a:lnTo>
                  <a:lnTo>
                    <a:pt x="92" y="134"/>
                  </a:lnTo>
                  <a:lnTo>
                    <a:pt x="39" y="125"/>
                  </a:lnTo>
                  <a:lnTo>
                    <a:pt x="34" y="124"/>
                  </a:lnTo>
                  <a:lnTo>
                    <a:pt x="21" y="119"/>
                  </a:lnTo>
                  <a:lnTo>
                    <a:pt x="14" y="106"/>
                  </a:lnTo>
                  <a:lnTo>
                    <a:pt x="0" y="101"/>
                  </a:lnTo>
                  <a:lnTo>
                    <a:pt x="10" y="95"/>
                  </a:lnTo>
                  <a:lnTo>
                    <a:pt x="26" y="86"/>
                  </a:lnTo>
                  <a:lnTo>
                    <a:pt x="33" y="79"/>
                  </a:lnTo>
                  <a:lnTo>
                    <a:pt x="42" y="72"/>
                  </a:lnTo>
                  <a:lnTo>
                    <a:pt x="50" y="72"/>
                  </a:lnTo>
                  <a:lnTo>
                    <a:pt x="75" y="62"/>
                  </a:lnTo>
                  <a:lnTo>
                    <a:pt x="94" y="48"/>
                  </a:lnTo>
                  <a:lnTo>
                    <a:pt x="98" y="41"/>
                  </a:lnTo>
                  <a:lnTo>
                    <a:pt x="112" y="26"/>
                  </a:lnTo>
                  <a:lnTo>
                    <a:pt x="121" y="22"/>
                  </a:lnTo>
                  <a:lnTo>
                    <a:pt x="127" y="12"/>
                  </a:lnTo>
                  <a:lnTo>
                    <a:pt x="145" y="1"/>
                  </a:lnTo>
                  <a:lnTo>
                    <a:pt x="152" y="0"/>
                  </a:lnTo>
                  <a:lnTo>
                    <a:pt x="169" y="0"/>
                  </a:lnTo>
                  <a:lnTo>
                    <a:pt x="171" y="4"/>
                  </a:lnTo>
                  <a:lnTo>
                    <a:pt x="154" y="16"/>
                  </a:lnTo>
                  <a:lnTo>
                    <a:pt x="140" y="28"/>
                  </a:lnTo>
                  <a:lnTo>
                    <a:pt x="139" y="34"/>
                  </a:lnTo>
                  <a:lnTo>
                    <a:pt x="133" y="41"/>
                  </a:lnTo>
                  <a:lnTo>
                    <a:pt x="132" y="47"/>
                  </a:lnTo>
                  <a:lnTo>
                    <a:pt x="128" y="54"/>
                  </a:lnTo>
                  <a:lnTo>
                    <a:pt x="141" y="54"/>
                  </a:lnTo>
                  <a:lnTo>
                    <a:pt x="154" y="54"/>
                  </a:lnTo>
                  <a:lnTo>
                    <a:pt x="175" y="56"/>
                  </a:lnTo>
                  <a:lnTo>
                    <a:pt x="187" y="66"/>
                  </a:lnTo>
                  <a:lnTo>
                    <a:pt x="205" y="89"/>
                  </a:lnTo>
                  <a:lnTo>
                    <a:pt x="220" y="88"/>
                  </a:lnTo>
                  <a:lnTo>
                    <a:pt x="246" y="86"/>
                  </a:lnTo>
                  <a:lnTo>
                    <a:pt x="249" y="84"/>
                  </a:lnTo>
                  <a:lnTo>
                    <a:pt x="247" y="80"/>
                  </a:lnTo>
                  <a:lnTo>
                    <a:pt x="252" y="83"/>
                  </a:lnTo>
                  <a:lnTo>
                    <a:pt x="259" y="83"/>
                  </a:lnTo>
                  <a:lnTo>
                    <a:pt x="285" y="64"/>
                  </a:lnTo>
                  <a:lnTo>
                    <a:pt x="302" y="59"/>
                  </a:lnTo>
                  <a:lnTo>
                    <a:pt x="309" y="59"/>
                  </a:lnTo>
                  <a:lnTo>
                    <a:pt x="326" y="58"/>
                  </a:lnTo>
                  <a:lnTo>
                    <a:pt x="343" y="48"/>
                  </a:lnTo>
                  <a:lnTo>
                    <a:pt x="358" y="44"/>
                  </a:lnTo>
                  <a:lnTo>
                    <a:pt x="358" y="71"/>
                  </a:lnTo>
                  <a:lnTo>
                    <a:pt x="362" y="72"/>
                  </a:lnTo>
                  <a:lnTo>
                    <a:pt x="379" y="72"/>
                  </a:lnTo>
                  <a:lnTo>
                    <a:pt x="386" y="68"/>
                  </a:lnTo>
                  <a:lnTo>
                    <a:pt x="392" y="74"/>
                  </a:lnTo>
                  <a:lnTo>
                    <a:pt x="400" y="65"/>
                  </a:lnTo>
                  <a:lnTo>
                    <a:pt x="410" y="64"/>
                  </a:lnTo>
                  <a:lnTo>
                    <a:pt x="415" y="59"/>
                  </a:lnTo>
                  <a:lnTo>
                    <a:pt x="418" y="60"/>
                  </a:lnTo>
                  <a:lnTo>
                    <a:pt x="421" y="62"/>
                  </a:lnTo>
                  <a:lnTo>
                    <a:pt x="421" y="74"/>
                  </a:lnTo>
                  <a:lnTo>
                    <a:pt x="427" y="91"/>
                  </a:lnTo>
                  <a:lnTo>
                    <a:pt x="432" y="95"/>
                  </a:lnTo>
                  <a:lnTo>
                    <a:pt x="436" y="103"/>
                  </a:lnTo>
                  <a:lnTo>
                    <a:pt x="440" y="102"/>
                  </a:lnTo>
                  <a:lnTo>
                    <a:pt x="445" y="96"/>
                  </a:lnTo>
                  <a:lnTo>
                    <a:pt x="450" y="98"/>
                  </a:lnTo>
                  <a:lnTo>
                    <a:pt x="458" y="96"/>
                  </a:lnTo>
                  <a:lnTo>
                    <a:pt x="468" y="104"/>
                  </a:lnTo>
                  <a:lnTo>
                    <a:pt x="460" y="112"/>
                  </a:lnTo>
                  <a:lnTo>
                    <a:pt x="451" y="113"/>
                  </a:lnTo>
                  <a:lnTo>
                    <a:pt x="444" y="112"/>
                  </a:lnTo>
                  <a:lnTo>
                    <a:pt x="435" y="113"/>
                  </a:lnTo>
                  <a:lnTo>
                    <a:pt x="427" y="112"/>
                  </a:lnTo>
                  <a:lnTo>
                    <a:pt x="410" y="119"/>
                  </a:lnTo>
                  <a:lnTo>
                    <a:pt x="392" y="110"/>
                  </a:lnTo>
                  <a:lnTo>
                    <a:pt x="388" y="115"/>
                  </a:lnTo>
                  <a:lnTo>
                    <a:pt x="386" y="131"/>
                  </a:lnTo>
                  <a:lnTo>
                    <a:pt x="368" y="118"/>
                  </a:lnTo>
                  <a:lnTo>
                    <a:pt x="358" y="115"/>
                  </a:lnTo>
                  <a:lnTo>
                    <a:pt x="333" y="113"/>
                  </a:lnTo>
                  <a:lnTo>
                    <a:pt x="325" y="124"/>
                  </a:lnTo>
                  <a:lnTo>
                    <a:pt x="318" y="127"/>
                  </a:lnTo>
                  <a:lnTo>
                    <a:pt x="310" y="128"/>
                  </a:lnTo>
                  <a:lnTo>
                    <a:pt x="304" y="132"/>
                  </a:lnTo>
                  <a:lnTo>
                    <a:pt x="292" y="131"/>
                  </a:lnTo>
                  <a:lnTo>
                    <a:pt x="284" y="133"/>
                  </a:lnTo>
                  <a:lnTo>
                    <a:pt x="272" y="152"/>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sp>
          <p:nvSpPr>
            <p:cNvPr id="64" name="Freeform 164">
              <a:extLst>
                <a:ext uri="{FF2B5EF4-FFF2-40B4-BE49-F238E27FC236}">
                  <a16:creationId xmlns:a16="http://schemas.microsoft.com/office/drawing/2014/main" id="{3D91E2BC-A33C-4080-9378-5E23067AC476}"/>
                </a:ext>
              </a:extLst>
            </p:cNvPr>
            <p:cNvSpPr>
              <a:spLocks/>
            </p:cNvSpPr>
            <p:nvPr/>
          </p:nvSpPr>
          <p:spPr bwMode="auto">
            <a:xfrm>
              <a:off x="5743576" y="2361010"/>
              <a:ext cx="573087" cy="531019"/>
            </a:xfrm>
            <a:custGeom>
              <a:avLst/>
              <a:gdLst/>
              <a:ahLst/>
              <a:cxnLst>
                <a:cxn ang="0">
                  <a:pos x="108" y="348"/>
                </a:cxn>
                <a:cxn ang="0">
                  <a:pos x="94" y="348"/>
                </a:cxn>
                <a:cxn ang="0">
                  <a:pos x="78" y="341"/>
                </a:cxn>
                <a:cxn ang="0">
                  <a:pos x="70" y="326"/>
                </a:cxn>
                <a:cxn ang="0">
                  <a:pos x="55" y="322"/>
                </a:cxn>
                <a:cxn ang="0">
                  <a:pos x="35" y="322"/>
                </a:cxn>
                <a:cxn ang="0">
                  <a:pos x="31" y="317"/>
                </a:cxn>
                <a:cxn ang="0">
                  <a:pos x="28" y="286"/>
                </a:cxn>
                <a:cxn ang="0">
                  <a:pos x="26" y="276"/>
                </a:cxn>
                <a:cxn ang="0">
                  <a:pos x="24" y="254"/>
                </a:cxn>
                <a:cxn ang="0">
                  <a:pos x="22" y="238"/>
                </a:cxn>
                <a:cxn ang="0">
                  <a:pos x="19" y="212"/>
                </a:cxn>
                <a:cxn ang="0">
                  <a:pos x="17" y="197"/>
                </a:cxn>
                <a:cxn ang="0">
                  <a:pos x="14" y="176"/>
                </a:cxn>
                <a:cxn ang="0">
                  <a:pos x="11" y="152"/>
                </a:cxn>
                <a:cxn ang="0">
                  <a:pos x="10" y="140"/>
                </a:cxn>
                <a:cxn ang="0">
                  <a:pos x="6" y="114"/>
                </a:cxn>
                <a:cxn ang="0">
                  <a:pos x="4" y="100"/>
                </a:cxn>
                <a:cxn ang="0">
                  <a:pos x="5" y="72"/>
                </a:cxn>
                <a:cxn ang="0">
                  <a:pos x="32" y="68"/>
                </a:cxn>
                <a:cxn ang="0">
                  <a:pos x="74" y="60"/>
                </a:cxn>
                <a:cxn ang="0">
                  <a:pos x="96" y="56"/>
                </a:cxn>
                <a:cxn ang="0">
                  <a:pos x="118" y="64"/>
                </a:cxn>
                <a:cxn ang="0">
                  <a:pos x="152" y="72"/>
                </a:cxn>
                <a:cxn ang="0">
                  <a:pos x="179" y="74"/>
                </a:cxn>
                <a:cxn ang="0">
                  <a:pos x="204" y="62"/>
                </a:cxn>
                <a:cxn ang="0">
                  <a:pos x="236" y="44"/>
                </a:cxn>
                <a:cxn ang="0">
                  <a:pos x="268" y="18"/>
                </a:cxn>
                <a:cxn ang="0">
                  <a:pos x="301" y="12"/>
                </a:cxn>
                <a:cxn ang="0">
                  <a:pos x="307" y="46"/>
                </a:cxn>
                <a:cxn ang="0">
                  <a:pos x="311" y="66"/>
                </a:cxn>
                <a:cxn ang="0">
                  <a:pos x="316" y="94"/>
                </a:cxn>
                <a:cxn ang="0">
                  <a:pos x="318" y="106"/>
                </a:cxn>
                <a:cxn ang="0">
                  <a:pos x="320" y="120"/>
                </a:cxn>
                <a:cxn ang="0">
                  <a:pos x="314" y="132"/>
                </a:cxn>
                <a:cxn ang="0">
                  <a:pos x="318" y="152"/>
                </a:cxn>
                <a:cxn ang="0">
                  <a:pos x="320" y="166"/>
                </a:cxn>
                <a:cxn ang="0">
                  <a:pos x="317" y="180"/>
                </a:cxn>
                <a:cxn ang="0">
                  <a:pos x="313" y="200"/>
                </a:cxn>
                <a:cxn ang="0">
                  <a:pos x="314" y="221"/>
                </a:cxn>
                <a:cxn ang="0">
                  <a:pos x="305" y="238"/>
                </a:cxn>
                <a:cxn ang="0">
                  <a:pos x="299" y="245"/>
                </a:cxn>
                <a:cxn ang="0">
                  <a:pos x="287" y="259"/>
                </a:cxn>
                <a:cxn ang="0">
                  <a:pos x="268" y="272"/>
                </a:cxn>
                <a:cxn ang="0">
                  <a:pos x="256" y="283"/>
                </a:cxn>
                <a:cxn ang="0">
                  <a:pos x="258" y="292"/>
                </a:cxn>
                <a:cxn ang="0">
                  <a:pos x="250" y="314"/>
                </a:cxn>
                <a:cxn ang="0">
                  <a:pos x="234" y="310"/>
                </a:cxn>
                <a:cxn ang="0">
                  <a:pos x="230" y="346"/>
                </a:cxn>
                <a:cxn ang="0">
                  <a:pos x="226" y="355"/>
                </a:cxn>
                <a:cxn ang="0">
                  <a:pos x="205" y="367"/>
                </a:cxn>
                <a:cxn ang="0">
                  <a:pos x="192" y="355"/>
                </a:cxn>
                <a:cxn ang="0">
                  <a:pos x="180" y="338"/>
                </a:cxn>
                <a:cxn ang="0">
                  <a:pos x="155" y="354"/>
                </a:cxn>
                <a:cxn ang="0">
                  <a:pos x="145" y="352"/>
                </a:cxn>
                <a:cxn ang="0">
                  <a:pos x="125" y="358"/>
                </a:cxn>
                <a:cxn ang="0">
                  <a:pos x="120" y="358"/>
                </a:cxn>
              </a:cxnLst>
              <a:rect l="0" t="0" r="r" b="b"/>
              <a:pathLst>
                <a:path w="322" h="367">
                  <a:moveTo>
                    <a:pt x="120" y="358"/>
                  </a:moveTo>
                  <a:lnTo>
                    <a:pt x="118" y="358"/>
                  </a:lnTo>
                  <a:lnTo>
                    <a:pt x="108" y="348"/>
                  </a:lnTo>
                  <a:lnTo>
                    <a:pt x="104" y="347"/>
                  </a:lnTo>
                  <a:lnTo>
                    <a:pt x="97" y="347"/>
                  </a:lnTo>
                  <a:lnTo>
                    <a:pt x="94" y="348"/>
                  </a:lnTo>
                  <a:lnTo>
                    <a:pt x="88" y="348"/>
                  </a:lnTo>
                  <a:lnTo>
                    <a:pt x="79" y="344"/>
                  </a:lnTo>
                  <a:lnTo>
                    <a:pt x="78" y="341"/>
                  </a:lnTo>
                  <a:lnTo>
                    <a:pt x="76" y="336"/>
                  </a:lnTo>
                  <a:lnTo>
                    <a:pt x="74" y="334"/>
                  </a:lnTo>
                  <a:lnTo>
                    <a:pt x="70" y="326"/>
                  </a:lnTo>
                  <a:lnTo>
                    <a:pt x="66" y="325"/>
                  </a:lnTo>
                  <a:lnTo>
                    <a:pt x="56" y="320"/>
                  </a:lnTo>
                  <a:lnTo>
                    <a:pt x="55" y="322"/>
                  </a:lnTo>
                  <a:lnTo>
                    <a:pt x="47" y="325"/>
                  </a:lnTo>
                  <a:lnTo>
                    <a:pt x="37" y="319"/>
                  </a:lnTo>
                  <a:lnTo>
                    <a:pt x="35" y="322"/>
                  </a:lnTo>
                  <a:lnTo>
                    <a:pt x="32" y="324"/>
                  </a:lnTo>
                  <a:lnTo>
                    <a:pt x="32" y="322"/>
                  </a:lnTo>
                  <a:lnTo>
                    <a:pt x="31" y="317"/>
                  </a:lnTo>
                  <a:lnTo>
                    <a:pt x="30" y="305"/>
                  </a:lnTo>
                  <a:lnTo>
                    <a:pt x="28" y="289"/>
                  </a:lnTo>
                  <a:lnTo>
                    <a:pt x="28" y="286"/>
                  </a:lnTo>
                  <a:lnTo>
                    <a:pt x="28" y="283"/>
                  </a:lnTo>
                  <a:lnTo>
                    <a:pt x="26" y="278"/>
                  </a:lnTo>
                  <a:lnTo>
                    <a:pt x="26" y="276"/>
                  </a:lnTo>
                  <a:lnTo>
                    <a:pt x="26" y="275"/>
                  </a:lnTo>
                  <a:lnTo>
                    <a:pt x="25" y="264"/>
                  </a:lnTo>
                  <a:lnTo>
                    <a:pt x="24" y="254"/>
                  </a:lnTo>
                  <a:lnTo>
                    <a:pt x="23" y="250"/>
                  </a:lnTo>
                  <a:lnTo>
                    <a:pt x="23" y="245"/>
                  </a:lnTo>
                  <a:lnTo>
                    <a:pt x="22" y="238"/>
                  </a:lnTo>
                  <a:lnTo>
                    <a:pt x="22" y="236"/>
                  </a:lnTo>
                  <a:lnTo>
                    <a:pt x="20" y="224"/>
                  </a:lnTo>
                  <a:lnTo>
                    <a:pt x="19" y="212"/>
                  </a:lnTo>
                  <a:lnTo>
                    <a:pt x="18" y="206"/>
                  </a:lnTo>
                  <a:lnTo>
                    <a:pt x="18" y="203"/>
                  </a:lnTo>
                  <a:lnTo>
                    <a:pt x="17" y="197"/>
                  </a:lnTo>
                  <a:lnTo>
                    <a:pt x="16" y="188"/>
                  </a:lnTo>
                  <a:lnTo>
                    <a:pt x="14" y="181"/>
                  </a:lnTo>
                  <a:lnTo>
                    <a:pt x="14" y="176"/>
                  </a:lnTo>
                  <a:lnTo>
                    <a:pt x="13" y="167"/>
                  </a:lnTo>
                  <a:lnTo>
                    <a:pt x="13" y="164"/>
                  </a:lnTo>
                  <a:lnTo>
                    <a:pt x="11" y="152"/>
                  </a:lnTo>
                  <a:lnTo>
                    <a:pt x="11" y="148"/>
                  </a:lnTo>
                  <a:lnTo>
                    <a:pt x="10" y="142"/>
                  </a:lnTo>
                  <a:lnTo>
                    <a:pt x="10" y="140"/>
                  </a:lnTo>
                  <a:lnTo>
                    <a:pt x="8" y="128"/>
                  </a:lnTo>
                  <a:lnTo>
                    <a:pt x="6" y="116"/>
                  </a:lnTo>
                  <a:lnTo>
                    <a:pt x="6" y="114"/>
                  </a:lnTo>
                  <a:lnTo>
                    <a:pt x="5" y="106"/>
                  </a:lnTo>
                  <a:lnTo>
                    <a:pt x="5" y="104"/>
                  </a:lnTo>
                  <a:lnTo>
                    <a:pt x="4" y="100"/>
                  </a:lnTo>
                  <a:lnTo>
                    <a:pt x="2" y="89"/>
                  </a:lnTo>
                  <a:lnTo>
                    <a:pt x="0" y="73"/>
                  </a:lnTo>
                  <a:lnTo>
                    <a:pt x="5" y="72"/>
                  </a:lnTo>
                  <a:lnTo>
                    <a:pt x="24" y="70"/>
                  </a:lnTo>
                  <a:lnTo>
                    <a:pt x="29" y="68"/>
                  </a:lnTo>
                  <a:lnTo>
                    <a:pt x="32" y="68"/>
                  </a:lnTo>
                  <a:lnTo>
                    <a:pt x="44" y="66"/>
                  </a:lnTo>
                  <a:lnTo>
                    <a:pt x="66" y="62"/>
                  </a:lnTo>
                  <a:lnTo>
                    <a:pt x="74" y="60"/>
                  </a:lnTo>
                  <a:lnTo>
                    <a:pt x="85" y="58"/>
                  </a:lnTo>
                  <a:lnTo>
                    <a:pt x="89" y="58"/>
                  </a:lnTo>
                  <a:lnTo>
                    <a:pt x="96" y="56"/>
                  </a:lnTo>
                  <a:lnTo>
                    <a:pt x="102" y="60"/>
                  </a:lnTo>
                  <a:lnTo>
                    <a:pt x="112" y="61"/>
                  </a:lnTo>
                  <a:lnTo>
                    <a:pt x="118" y="64"/>
                  </a:lnTo>
                  <a:lnTo>
                    <a:pt x="131" y="71"/>
                  </a:lnTo>
                  <a:lnTo>
                    <a:pt x="149" y="67"/>
                  </a:lnTo>
                  <a:lnTo>
                    <a:pt x="152" y="72"/>
                  </a:lnTo>
                  <a:lnTo>
                    <a:pt x="160" y="76"/>
                  </a:lnTo>
                  <a:lnTo>
                    <a:pt x="169" y="80"/>
                  </a:lnTo>
                  <a:lnTo>
                    <a:pt x="179" y="74"/>
                  </a:lnTo>
                  <a:lnTo>
                    <a:pt x="186" y="72"/>
                  </a:lnTo>
                  <a:lnTo>
                    <a:pt x="193" y="66"/>
                  </a:lnTo>
                  <a:lnTo>
                    <a:pt x="204" y="62"/>
                  </a:lnTo>
                  <a:lnTo>
                    <a:pt x="211" y="64"/>
                  </a:lnTo>
                  <a:lnTo>
                    <a:pt x="221" y="61"/>
                  </a:lnTo>
                  <a:lnTo>
                    <a:pt x="236" y="44"/>
                  </a:lnTo>
                  <a:lnTo>
                    <a:pt x="241" y="37"/>
                  </a:lnTo>
                  <a:lnTo>
                    <a:pt x="244" y="35"/>
                  </a:lnTo>
                  <a:lnTo>
                    <a:pt x="268" y="18"/>
                  </a:lnTo>
                  <a:lnTo>
                    <a:pt x="299" y="0"/>
                  </a:lnTo>
                  <a:lnTo>
                    <a:pt x="301" y="10"/>
                  </a:lnTo>
                  <a:lnTo>
                    <a:pt x="301" y="12"/>
                  </a:lnTo>
                  <a:lnTo>
                    <a:pt x="304" y="25"/>
                  </a:lnTo>
                  <a:lnTo>
                    <a:pt x="305" y="34"/>
                  </a:lnTo>
                  <a:lnTo>
                    <a:pt x="307" y="46"/>
                  </a:lnTo>
                  <a:lnTo>
                    <a:pt x="307" y="47"/>
                  </a:lnTo>
                  <a:lnTo>
                    <a:pt x="310" y="58"/>
                  </a:lnTo>
                  <a:lnTo>
                    <a:pt x="311" y="66"/>
                  </a:lnTo>
                  <a:lnTo>
                    <a:pt x="313" y="80"/>
                  </a:lnTo>
                  <a:lnTo>
                    <a:pt x="313" y="82"/>
                  </a:lnTo>
                  <a:lnTo>
                    <a:pt x="316" y="94"/>
                  </a:lnTo>
                  <a:lnTo>
                    <a:pt x="316" y="96"/>
                  </a:lnTo>
                  <a:lnTo>
                    <a:pt x="317" y="103"/>
                  </a:lnTo>
                  <a:lnTo>
                    <a:pt x="318" y="106"/>
                  </a:lnTo>
                  <a:lnTo>
                    <a:pt x="318" y="108"/>
                  </a:lnTo>
                  <a:lnTo>
                    <a:pt x="319" y="114"/>
                  </a:lnTo>
                  <a:lnTo>
                    <a:pt x="320" y="120"/>
                  </a:lnTo>
                  <a:lnTo>
                    <a:pt x="322" y="128"/>
                  </a:lnTo>
                  <a:lnTo>
                    <a:pt x="319" y="130"/>
                  </a:lnTo>
                  <a:lnTo>
                    <a:pt x="314" y="132"/>
                  </a:lnTo>
                  <a:lnTo>
                    <a:pt x="312" y="136"/>
                  </a:lnTo>
                  <a:lnTo>
                    <a:pt x="317" y="143"/>
                  </a:lnTo>
                  <a:lnTo>
                    <a:pt x="318" y="152"/>
                  </a:lnTo>
                  <a:lnTo>
                    <a:pt x="318" y="154"/>
                  </a:lnTo>
                  <a:lnTo>
                    <a:pt x="319" y="155"/>
                  </a:lnTo>
                  <a:lnTo>
                    <a:pt x="320" y="166"/>
                  </a:lnTo>
                  <a:lnTo>
                    <a:pt x="318" y="174"/>
                  </a:lnTo>
                  <a:lnTo>
                    <a:pt x="317" y="176"/>
                  </a:lnTo>
                  <a:lnTo>
                    <a:pt x="317" y="180"/>
                  </a:lnTo>
                  <a:lnTo>
                    <a:pt x="317" y="190"/>
                  </a:lnTo>
                  <a:lnTo>
                    <a:pt x="317" y="196"/>
                  </a:lnTo>
                  <a:lnTo>
                    <a:pt x="313" y="200"/>
                  </a:lnTo>
                  <a:lnTo>
                    <a:pt x="313" y="208"/>
                  </a:lnTo>
                  <a:lnTo>
                    <a:pt x="312" y="218"/>
                  </a:lnTo>
                  <a:lnTo>
                    <a:pt x="314" y="221"/>
                  </a:lnTo>
                  <a:lnTo>
                    <a:pt x="313" y="230"/>
                  </a:lnTo>
                  <a:lnTo>
                    <a:pt x="308" y="233"/>
                  </a:lnTo>
                  <a:lnTo>
                    <a:pt x="305" y="238"/>
                  </a:lnTo>
                  <a:lnTo>
                    <a:pt x="302" y="240"/>
                  </a:lnTo>
                  <a:lnTo>
                    <a:pt x="300" y="245"/>
                  </a:lnTo>
                  <a:lnTo>
                    <a:pt x="299" y="245"/>
                  </a:lnTo>
                  <a:lnTo>
                    <a:pt x="298" y="250"/>
                  </a:lnTo>
                  <a:lnTo>
                    <a:pt x="289" y="258"/>
                  </a:lnTo>
                  <a:lnTo>
                    <a:pt x="287" y="259"/>
                  </a:lnTo>
                  <a:lnTo>
                    <a:pt x="281" y="264"/>
                  </a:lnTo>
                  <a:lnTo>
                    <a:pt x="271" y="262"/>
                  </a:lnTo>
                  <a:lnTo>
                    <a:pt x="268" y="272"/>
                  </a:lnTo>
                  <a:lnTo>
                    <a:pt x="259" y="276"/>
                  </a:lnTo>
                  <a:lnTo>
                    <a:pt x="258" y="280"/>
                  </a:lnTo>
                  <a:lnTo>
                    <a:pt x="256" y="283"/>
                  </a:lnTo>
                  <a:lnTo>
                    <a:pt x="257" y="286"/>
                  </a:lnTo>
                  <a:lnTo>
                    <a:pt x="258" y="289"/>
                  </a:lnTo>
                  <a:lnTo>
                    <a:pt x="258" y="292"/>
                  </a:lnTo>
                  <a:lnTo>
                    <a:pt x="256" y="307"/>
                  </a:lnTo>
                  <a:lnTo>
                    <a:pt x="252" y="314"/>
                  </a:lnTo>
                  <a:lnTo>
                    <a:pt x="250" y="314"/>
                  </a:lnTo>
                  <a:lnTo>
                    <a:pt x="240" y="301"/>
                  </a:lnTo>
                  <a:lnTo>
                    <a:pt x="238" y="305"/>
                  </a:lnTo>
                  <a:lnTo>
                    <a:pt x="234" y="310"/>
                  </a:lnTo>
                  <a:lnTo>
                    <a:pt x="230" y="330"/>
                  </a:lnTo>
                  <a:lnTo>
                    <a:pt x="234" y="342"/>
                  </a:lnTo>
                  <a:lnTo>
                    <a:pt x="230" y="346"/>
                  </a:lnTo>
                  <a:lnTo>
                    <a:pt x="228" y="346"/>
                  </a:lnTo>
                  <a:lnTo>
                    <a:pt x="226" y="348"/>
                  </a:lnTo>
                  <a:lnTo>
                    <a:pt x="226" y="355"/>
                  </a:lnTo>
                  <a:lnTo>
                    <a:pt x="222" y="362"/>
                  </a:lnTo>
                  <a:lnTo>
                    <a:pt x="212" y="366"/>
                  </a:lnTo>
                  <a:lnTo>
                    <a:pt x="205" y="367"/>
                  </a:lnTo>
                  <a:lnTo>
                    <a:pt x="203" y="361"/>
                  </a:lnTo>
                  <a:lnTo>
                    <a:pt x="199" y="359"/>
                  </a:lnTo>
                  <a:lnTo>
                    <a:pt x="192" y="355"/>
                  </a:lnTo>
                  <a:lnTo>
                    <a:pt x="187" y="355"/>
                  </a:lnTo>
                  <a:lnTo>
                    <a:pt x="184" y="350"/>
                  </a:lnTo>
                  <a:lnTo>
                    <a:pt x="180" y="338"/>
                  </a:lnTo>
                  <a:lnTo>
                    <a:pt x="169" y="342"/>
                  </a:lnTo>
                  <a:lnTo>
                    <a:pt x="162" y="353"/>
                  </a:lnTo>
                  <a:lnTo>
                    <a:pt x="155" y="354"/>
                  </a:lnTo>
                  <a:lnTo>
                    <a:pt x="154" y="355"/>
                  </a:lnTo>
                  <a:lnTo>
                    <a:pt x="152" y="358"/>
                  </a:lnTo>
                  <a:lnTo>
                    <a:pt x="145" y="352"/>
                  </a:lnTo>
                  <a:lnTo>
                    <a:pt x="133" y="349"/>
                  </a:lnTo>
                  <a:lnTo>
                    <a:pt x="126" y="353"/>
                  </a:lnTo>
                  <a:lnTo>
                    <a:pt x="125" y="358"/>
                  </a:lnTo>
                  <a:lnTo>
                    <a:pt x="122" y="358"/>
                  </a:lnTo>
                  <a:lnTo>
                    <a:pt x="121" y="358"/>
                  </a:lnTo>
                  <a:lnTo>
                    <a:pt x="120" y="358"/>
                  </a:lnTo>
                  <a:close/>
                </a:path>
              </a:pathLst>
            </a:custGeom>
            <a:grpFill/>
            <a:ln w="1651">
              <a:solidFill>
                <a:srgbClr val="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Kontrapunkt"/>
              </a:endParaRPr>
            </a:p>
          </p:txBody>
        </p:sp>
      </p:grpSp>
      <p:pic>
        <p:nvPicPr>
          <p:cNvPr id="66" name="Audio 65">
            <a:hlinkClick r:id="" action="ppaction://media"/>
            <a:extLst>
              <a:ext uri="{FF2B5EF4-FFF2-40B4-BE49-F238E27FC236}">
                <a16:creationId xmlns:a16="http://schemas.microsoft.com/office/drawing/2014/main" id="{DF56446E-CA56-4D4A-B606-672FF7557F8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18500" y="4318000"/>
            <a:ext cx="609600" cy="609600"/>
          </a:xfrm>
          <a:prstGeom prst="rect">
            <a:avLst/>
          </a:prstGeom>
        </p:spPr>
      </p:pic>
    </p:spTree>
    <p:extLst>
      <p:ext uri="{BB962C8B-B14F-4D97-AF65-F5344CB8AC3E}">
        <p14:creationId xmlns:p14="http://schemas.microsoft.com/office/powerpoint/2010/main" val="1362249887"/>
      </p:ext>
    </p:extLst>
  </p:cSld>
  <p:clrMapOvr>
    <a:masterClrMapping/>
  </p:clrMapOvr>
  <mc:AlternateContent xmlns:mc="http://schemas.openxmlformats.org/markup-compatibility/2006">
    <mc:Choice xmlns:p14="http://schemas.microsoft.com/office/powerpoint/2010/main" Requires="p14">
      <p:transition p14:dur="0" advTm="64471"/>
    </mc:Choice>
    <mc:Fallback>
      <p:transition advTm="644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rcRect t="10718" b="10718"/>
          <a:stretch>
            <a:fillRect/>
          </a:stretch>
        </p:blipFill>
        <p:spPr/>
      </p:pic>
      <p:sp>
        <p:nvSpPr>
          <p:cNvPr id="3" name="Text Placeholder 2"/>
          <p:cNvSpPr>
            <a:spLocks noGrp="1"/>
          </p:cNvSpPr>
          <p:nvPr>
            <p:ph type="body" sz="quarter" idx="4294967295"/>
          </p:nvPr>
        </p:nvSpPr>
        <p:spPr>
          <a:xfrm>
            <a:off x="323528" y="3867894"/>
            <a:ext cx="5328592" cy="941915"/>
          </a:xfrm>
        </p:spPr>
        <p:txBody>
          <a:bodyPr>
            <a:normAutofit fontScale="77500" lnSpcReduction="20000"/>
          </a:bodyPr>
          <a:lstStyle/>
          <a:p>
            <a:r>
              <a:rPr lang="en-US" dirty="0"/>
              <a:t>Jeff Carlson, PE</a:t>
            </a:r>
          </a:p>
          <a:p>
            <a:r>
              <a:rPr lang="en-US" b="0" dirty="0">
                <a:solidFill>
                  <a:schemeClr val="tx1">
                    <a:lumMod val="85000"/>
                    <a:lumOff val="15000"/>
                  </a:schemeClr>
                </a:solidFill>
                <a:latin typeface="Calibri Light" panose="020F0302020204030204" pitchFamily="34" charset="0"/>
              </a:rPr>
              <a:t>720.440.3011</a:t>
            </a:r>
            <a:endParaRPr lang="en-US" dirty="0">
              <a:solidFill>
                <a:schemeClr val="tx1">
                  <a:lumMod val="85000"/>
                  <a:lumOff val="15000"/>
                </a:schemeClr>
              </a:solidFill>
            </a:endParaRPr>
          </a:p>
          <a:p>
            <a:r>
              <a:rPr lang="en-US" b="0" dirty="0">
                <a:solidFill>
                  <a:schemeClr val="tx1">
                    <a:lumMod val="85000"/>
                    <a:lumOff val="15000"/>
                  </a:schemeClr>
                </a:solidFill>
                <a:latin typeface="Calibri Light" panose="020F0302020204030204" pitchFamily="34" charset="0"/>
              </a:rPr>
              <a:t>carlson@aisc.org</a:t>
            </a:r>
          </a:p>
        </p:txBody>
      </p:sp>
      <p:pic>
        <p:nvPicPr>
          <p:cNvPr id="7" name="Picture 6" descr="A long bridge over a body of water&#10;&#10;Description automatically generated">
            <a:extLst>
              <a:ext uri="{FF2B5EF4-FFF2-40B4-BE49-F238E27FC236}">
                <a16:creationId xmlns:a16="http://schemas.microsoft.com/office/drawing/2014/main" id="{173A8BC6-60F2-4123-9B32-4920375185A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267" t="12153" r="8934" b="36618"/>
          <a:stretch/>
        </p:blipFill>
        <p:spPr>
          <a:xfrm>
            <a:off x="-9153" y="0"/>
            <a:ext cx="9144000" cy="3597864"/>
          </a:xfrm>
          <a:prstGeom prst="rect">
            <a:avLst/>
          </a:prstGeom>
        </p:spPr>
      </p:pic>
      <p:pic>
        <p:nvPicPr>
          <p:cNvPr id="5" name="Picture 4" descr="A large ship in the background&#10;&#10;Description automatically generated">
            <a:extLst>
              <a:ext uri="{FF2B5EF4-FFF2-40B4-BE49-F238E27FC236}">
                <a16:creationId xmlns:a16="http://schemas.microsoft.com/office/drawing/2014/main" id="{346D2559-4474-4E36-939D-98EA3EF7646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775" t="21416" r="-198" b="19802"/>
          <a:stretch/>
        </p:blipFill>
        <p:spPr>
          <a:xfrm>
            <a:off x="-9153" y="0"/>
            <a:ext cx="9162306" cy="3597864"/>
          </a:xfrm>
          <a:prstGeom prst="rect">
            <a:avLst/>
          </a:prstGeom>
        </p:spPr>
      </p:pic>
      <p:pic>
        <p:nvPicPr>
          <p:cNvPr id="8" name="Audio 7">
            <a:hlinkClick r:id="" action="ppaction://media"/>
            <a:extLst>
              <a:ext uri="{FF2B5EF4-FFF2-40B4-BE49-F238E27FC236}">
                <a16:creationId xmlns:a16="http://schemas.microsoft.com/office/drawing/2014/main" id="{724E17DB-F373-4210-B51C-3CCB0C60DF60}"/>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18500" y="4318000"/>
            <a:ext cx="609600" cy="609600"/>
          </a:xfrm>
          <a:prstGeom prst="rect">
            <a:avLst/>
          </a:prstGeom>
        </p:spPr>
      </p:pic>
    </p:spTree>
    <p:extLst>
      <p:ext uri="{BB962C8B-B14F-4D97-AF65-F5344CB8AC3E}">
        <p14:creationId xmlns:p14="http://schemas.microsoft.com/office/powerpoint/2010/main" val="2809421164"/>
      </p:ext>
    </p:extLst>
  </p:cSld>
  <p:clrMapOvr>
    <a:masterClrMapping/>
  </p:clrMapOvr>
  <mc:AlternateContent xmlns:mc="http://schemas.openxmlformats.org/markup-compatibility/2006">
    <mc:Choice xmlns:p14="http://schemas.microsoft.com/office/powerpoint/2010/main" Requires="p14">
      <p:transition p14:dur="0" advTm="9017"/>
    </mc:Choice>
    <mc:Fallback>
      <p:transition advTm="90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theme/theme1.xml><?xml version="1.0" encoding="utf-8"?>
<a:theme xmlns:a="http://schemas.openxmlformats.org/drawingml/2006/main" name="Custom Design">
  <a:themeElements>
    <a:clrScheme name="AISC">
      <a:dk1>
        <a:sysClr val="windowText" lastClr="000000"/>
      </a:dk1>
      <a:lt1>
        <a:sysClr val="window" lastClr="FFFFFF"/>
      </a:lt1>
      <a:dk2>
        <a:srgbClr val="1F497D"/>
      </a:dk2>
      <a:lt2>
        <a:srgbClr val="EEECE1"/>
      </a:lt2>
      <a:accent1>
        <a:srgbClr val="1F497D"/>
      </a:accent1>
      <a:accent2>
        <a:srgbClr val="366092"/>
      </a:accent2>
      <a:accent3>
        <a:srgbClr val="4F81BD"/>
      </a:accent3>
      <a:accent4>
        <a:srgbClr val="BFBFBF"/>
      </a:accent4>
      <a:accent5>
        <a:srgbClr val="A5A5A5"/>
      </a:accent5>
      <a:accent6>
        <a:srgbClr val="7F7F7F"/>
      </a:accent6>
      <a:hlink>
        <a:srgbClr val="548DD4"/>
      </a:hlink>
      <a:folHlink>
        <a:srgbClr val="0F243E"/>
      </a:folHlink>
    </a:clrScheme>
    <a:fontScheme name="AISC">
      <a:majorFont>
        <a:latin typeface="Arial"/>
        <a:ea typeface=""/>
        <a:cs typeface=""/>
      </a:majorFont>
      <a:minorFont>
        <a:latin typeface="Calibri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30315</TotalTime>
  <Words>776</Words>
  <Application>Microsoft Office PowerPoint</Application>
  <PresentationFormat>On-screen Show (16:9)</PresentationFormat>
  <Paragraphs>68</Paragraphs>
  <Slides>6</Slides>
  <Notes>6</Notes>
  <HiddenSlides>0</HiddenSlides>
  <MMClips>6</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Akkurat</vt:lpstr>
      <vt:lpstr>Arial</vt:lpstr>
      <vt:lpstr>Calibri</vt:lpstr>
      <vt:lpstr>Calibri Light</vt:lpstr>
      <vt:lpstr>Kontrapunkt</vt:lpstr>
      <vt:lpstr>Custom Design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AISC Presentation Template 16:9</dc:title>
  <dc:creator>AISC</dc:creator>
  <cp:lastModifiedBy>Jeff Carlson</cp:lastModifiedBy>
  <cp:revision>883</cp:revision>
  <cp:lastPrinted>2020-05-26T18:43:14Z</cp:lastPrinted>
  <dcterms:created xsi:type="dcterms:W3CDTF">2013-04-09T21:22:02Z</dcterms:created>
  <dcterms:modified xsi:type="dcterms:W3CDTF">2020-05-26T19:18:25Z</dcterms:modified>
</cp:coreProperties>
</file>